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1026" r:id="rId3"/>
    <p:sldId id="762" r:id="rId5"/>
    <p:sldId id="905" r:id="rId6"/>
    <p:sldId id="904" r:id="rId7"/>
    <p:sldId id="906" r:id="rId8"/>
    <p:sldId id="980" r:id="rId9"/>
    <p:sldId id="865" r:id="rId10"/>
    <p:sldId id="979" r:id="rId11"/>
    <p:sldId id="303" r:id="rId12"/>
    <p:sldId id="999" r:id="rId13"/>
    <p:sldId id="390" r:id="rId14"/>
    <p:sldId id="882" r:id="rId15"/>
    <p:sldId id="612" r:id="rId16"/>
    <p:sldId id="819" r:id="rId17"/>
    <p:sldId id="818" r:id="rId18"/>
    <p:sldId id="885" r:id="rId19"/>
    <p:sldId id="934" r:id="rId20"/>
    <p:sldId id="1024" r:id="rId21"/>
    <p:sldId id="1025" r:id="rId22"/>
    <p:sldId id="1015" r:id="rId23"/>
    <p:sldId id="1016" r:id="rId24"/>
    <p:sldId id="1027" r:id="rId25"/>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SzPct val="100000"/>
      <a:buFont typeface="Arial" panose="020B0604020202020204" pitchFamily="34" charset="0"/>
      <a:buNone/>
      <a:defRPr b="0" i="0" u="none" kern="1200" baseline="0">
        <a:solidFill>
          <a:srgbClr val="000000"/>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SzPct val="100000"/>
      <a:buFont typeface="Arial" panose="020B0604020202020204" pitchFamily="34" charset="0"/>
      <a:buNone/>
      <a:defRPr sz="1800" b="0" i="0" u="none" kern="1200" baseline="0">
        <a:solidFill>
          <a:srgbClr val="000000"/>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 typeface="Arial" panose="020B0604020202020204" pitchFamily="34" charset="0"/>
      <a:buNone/>
      <a:defRPr sz="1800" b="0" i="0" u="none" kern="1200" baseline="0">
        <a:solidFill>
          <a:srgbClr val="000000"/>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 typeface="Arial" panose="020B0604020202020204" pitchFamily="34" charset="0"/>
      <a:buNone/>
      <a:defRPr sz="1800" b="0" i="0" u="none" kern="1200" baseline="0">
        <a:solidFill>
          <a:srgbClr val="000000"/>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 typeface="Arial" panose="020B0604020202020204" pitchFamily="34" charset="0"/>
      <a:buNone/>
      <a:defRPr sz="1800" b="0" i="0" u="none" kern="1200" baseline="0">
        <a:solidFill>
          <a:srgbClr val="000000"/>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ClrTx/>
      <a:buSzPct val="100000"/>
      <a:buFont typeface="Arial" panose="020B0604020202020204" pitchFamily="34" charset="0"/>
      <a:buNone/>
      <a:defRPr sz="1800" b="0" i="0" u="none" kern="1200" baseline="0">
        <a:solidFill>
          <a:srgbClr val="000000"/>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ClrTx/>
      <a:buSzPct val="100000"/>
      <a:buFont typeface="Arial" panose="020B0604020202020204" pitchFamily="34" charset="0"/>
      <a:buNone/>
      <a:defRPr sz="1800" b="0" i="0" u="none" kern="1200" baseline="0">
        <a:solidFill>
          <a:srgbClr val="000000"/>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ClrTx/>
      <a:buSzPct val="100000"/>
      <a:buFont typeface="Arial" panose="020B0604020202020204" pitchFamily="34" charset="0"/>
      <a:buNone/>
      <a:defRPr sz="1800" b="0" i="0" u="none" kern="1200" baseline="0">
        <a:solidFill>
          <a:srgbClr val="000000"/>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ClrTx/>
      <a:buSzPct val="100000"/>
      <a:buFont typeface="Arial" panose="020B0604020202020204" pitchFamily="34" charset="0"/>
      <a:buNone/>
      <a:defRPr sz="1800" b="0" i="0" u="none" kern="1200" baseline="0">
        <a:solidFill>
          <a:srgbClr val="000000"/>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987"/>
    <p:restoredTop sz="94676"/>
  </p:normalViewPr>
  <p:slideViewPr>
    <p:cSldViewPr showGuides="1">
      <p:cViewPr>
        <p:scale>
          <a:sx n="52" d="100"/>
          <a:sy n="52" d="100"/>
        </p:scale>
        <p:origin x="-102" y="-2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5602" name="页眉占位符 1"/>
          <p:cNvSpPr>
            <a:spLocks noGrp="1"/>
          </p:cNvSpPr>
          <p:nvPr>
            <p:ph type="hdr" sz="quarter"/>
          </p:nvPr>
        </p:nvSpPr>
        <p:spPr>
          <a:xfrm>
            <a:off x="0" y="0"/>
            <a:ext cx="2971800" cy="458788"/>
          </a:xfrm>
          <a:prstGeom prst="rect">
            <a:avLst/>
          </a:prstGeom>
          <a:noFill/>
          <a:ln w="9525">
            <a:noFill/>
          </a:ln>
        </p:spPr>
        <p:txBody>
          <a:bodyPr/>
          <a:p>
            <a:pPr marL="0" lvl="0" indent="0" defTabSz="913130" eaLnBrk="1" hangingPunct="1">
              <a:buFontTx/>
            </a:pPr>
            <a:endParaRPr lang="zh-CN" altLang="en-US" sz="1200"/>
          </a:p>
        </p:txBody>
      </p:sp>
      <p:sp>
        <p:nvSpPr>
          <p:cNvPr id="25603" name="日期占位符 2"/>
          <p:cNvSpPr>
            <a:spLocks noGrp="1"/>
          </p:cNvSpPr>
          <p:nvPr>
            <p:ph type="dt" idx="2"/>
          </p:nvPr>
        </p:nvSpPr>
        <p:spPr>
          <a:xfrm>
            <a:off x="3884613" y="0"/>
            <a:ext cx="2971800" cy="458788"/>
          </a:xfrm>
          <a:prstGeom prst="rect">
            <a:avLst/>
          </a:prstGeom>
          <a:noFill/>
          <a:ln w="9525">
            <a:noFill/>
          </a:ln>
        </p:spPr>
        <p:txBody>
          <a:bodyPr/>
          <a:p>
            <a:pPr marL="0" lvl="0" indent="0" algn="r" eaLnBrk="0" hangingPunct="0">
              <a:buFontTx/>
            </a:pPr>
            <a:endParaRPr lang="zh-CN" altLang="en-US" sz="1200"/>
          </a:p>
        </p:txBody>
      </p:sp>
      <p:sp>
        <p:nvSpPr>
          <p:cNvPr id="25604" name="幻灯片图像占位符 3"/>
          <p:cNvSpPr>
            <a:spLocks noGrp="1" noRot="1" noChangeAspect="1"/>
          </p:cNvSpPr>
          <p:nvPr>
            <p:ph type="sldImg" idx="5"/>
          </p:nvPr>
        </p:nvSpPr>
        <p:spPr>
          <a:xfrm>
            <a:off x="685800" y="1143000"/>
            <a:ext cx="5486400" cy="3086100"/>
          </a:xfrm>
          <a:prstGeom prst="rect">
            <a:avLst/>
          </a:prstGeom>
          <a:noFill/>
          <a:ln w="12700" cap="flat" cmpd="sng">
            <a:solidFill>
              <a:srgbClr val="000000"/>
            </a:solidFill>
            <a:prstDash val="solid"/>
            <a:miter/>
            <a:headEnd type="none" w="med" len="med"/>
            <a:tailEnd type="none" w="med" len="med"/>
          </a:ln>
        </p:spPr>
        <p:txBody>
          <a:bodyPr lIns="91440" tIns="45720" rIns="91440" bIns="45720" anchor="ctr" anchorCtr="0"/>
          <a:p>
            <a:pPr marL="0" lvl="0" indent="0" algn="l" defTabSz="914400" rtl="0" eaLnBrk="0" fontAlgn="base" hangingPunct="0">
              <a:lnSpc>
                <a:spcPct val="100000"/>
              </a:lnSpc>
              <a:spcBef>
                <a:spcPct val="30000"/>
              </a:spcBef>
              <a:spcAft>
                <a:spcPct val="0"/>
              </a:spcAft>
              <a:buClrTx/>
              <a:buSzPct val="100000"/>
              <a:buFontTx/>
              <a:buNone/>
            </a:pPr>
            <a:endParaRPr lang="zh-CN" altLang="en-US" sz="1200">
              <a:ea typeface="宋体" panose="02010600030101010101" pitchFamily="2" charset="-122"/>
            </a:endParaRPr>
          </a:p>
        </p:txBody>
      </p:sp>
      <p:sp>
        <p:nvSpPr>
          <p:cNvPr id="25605" name="备注占位符 4"/>
          <p:cNvSpPr>
            <a:spLocks noGrp="1"/>
          </p:cNvSpPr>
          <p:nvPr>
            <p:ph type="body" sz="quarter" idx="1"/>
          </p:nvPr>
        </p:nvSpPr>
        <p:spPr>
          <a:xfrm>
            <a:off x="685800" y="4400550"/>
            <a:ext cx="5486400" cy="360045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5606" name="页脚占位符 5"/>
          <p:cNvSpPr>
            <a:spLocks noGrp="1"/>
          </p:cNvSpPr>
          <p:nvPr>
            <p:ph type="ftr" sz="quarter" idx="3"/>
          </p:nvPr>
        </p:nvSpPr>
        <p:spPr>
          <a:xfrm>
            <a:off x="0" y="8685213"/>
            <a:ext cx="2971800" cy="458787"/>
          </a:xfrm>
          <a:prstGeom prst="rect">
            <a:avLst/>
          </a:prstGeom>
          <a:noFill/>
          <a:ln w="9525">
            <a:noFill/>
          </a:ln>
        </p:spPr>
        <p:txBody>
          <a:bodyPr anchor="b" anchorCtr="0"/>
          <a:p>
            <a:pPr marL="0" lvl="0" indent="0" eaLnBrk="0" hangingPunct="0">
              <a:buFontTx/>
            </a:pPr>
            <a:endParaRPr lang="zh-CN" altLang="en-US" sz="1200"/>
          </a:p>
        </p:txBody>
      </p:sp>
      <p:sp>
        <p:nvSpPr>
          <p:cNvPr id="25607" name="灯片编号占位符 6"/>
          <p:cNvSpPr>
            <a:spLocks noGrp="1"/>
          </p:cNvSpPr>
          <p:nvPr>
            <p:ph type="sldNum" sz="quarter" idx="4"/>
          </p:nvPr>
        </p:nvSpPr>
        <p:spPr>
          <a:xfrm>
            <a:off x="3884613" y="8685213"/>
            <a:ext cx="2971800" cy="458787"/>
          </a:xfrm>
          <a:prstGeom prst="rect">
            <a:avLst/>
          </a:prstGeom>
          <a:noFill/>
          <a:ln w="9525">
            <a:noFill/>
          </a:ln>
        </p:spPr>
        <p:txBody>
          <a:bodyPr anchor="b" anchorCtr="0"/>
          <a:p>
            <a:pPr marL="0" lvl="0" indent="0" algn="r" eaLnBrk="1" hangingPunct="1"/>
            <a:fld id="{9A0DB2DC-4C9A-4742-B13C-FB6460FD3503}" type="slidenum">
              <a:rPr lang="en-US" altLang="en-US" sz="1200"/>
            </a:fld>
            <a:endParaRPr lang="en-US" altLang="en-US" sz="1200"/>
          </a:p>
        </p:txBody>
      </p:sp>
    </p:spTree>
  </p:cSld>
  <p:clrMap bg1="lt1" tx1="dk1" bg2="lt2" tx2="dk2" accent1="accent1" accent2="accent2" accent3="accent3" accent4="accent4" accent5="accent5" accent6="accent6" hlink="hlink" folHlink="folHlink"/>
  <p:hf sldNum="0" hdr="0" ftr="0" dt="0"/>
  <p:notesStyle>
    <a:lvl1pPr marL="0" lvl="0"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pitchFamily="34" charset="0"/>
      </a:defRPr>
    </a:lvl1pPr>
    <a:lvl2pPr marL="457200" lvl="1"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pitchFamily="34" charset="0"/>
      </a:defRPr>
    </a:lvl2pPr>
    <a:lvl3pPr marL="914400" lvl="2"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pitchFamily="34" charset="0"/>
      </a:defRPr>
    </a:lvl3pPr>
    <a:lvl4pPr marL="1371600" lvl="3"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pitchFamily="34" charset="0"/>
      </a:defRPr>
    </a:lvl4pPr>
    <a:lvl5pPr marL="1828800" lvl="4"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pitchFamily="34" charset="0"/>
      </a:defRPr>
    </a:lvl5pPr>
    <a:lvl6pPr marL="2286000" lvl="5"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pitchFamily="34" charset="0"/>
      </a:defRPr>
    </a:lvl6pPr>
    <a:lvl7pPr marL="2743200" lvl="6"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pitchFamily="34" charset="0"/>
      </a:defRPr>
    </a:lvl7pPr>
    <a:lvl8pPr marL="3200400" lvl="7"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pitchFamily="34" charset="0"/>
      </a:defRPr>
    </a:lvl8pPr>
    <a:lvl9pPr marL="3657600" lvl="8"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a:ln/>
        </p:spPr>
      </p:sp>
      <p:sp>
        <p:nvSpPr>
          <p:cNvPr id="26627" name="备注占位符 2"/>
          <p:cNvSpPr>
            <a:spLocks noGrp="1"/>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0"/>
              </a:spcBef>
              <a:spcAft>
                <a:spcPct val="0"/>
              </a:spcAft>
              <a:buClrTx/>
              <a:buSzPct val="100000"/>
              <a:buFontTx/>
              <a:buNone/>
            </a:pPr>
            <a:endParaRPr lang="zh-CN" altLang="en-US" sz="1200" u="none" baseline="0">
              <a:solidFill>
                <a:srgbClr val="000000"/>
              </a:solidFill>
              <a:effectLst/>
              <a:latin typeface="Calibri" panose="020F0502020204030204" pitchFamily="34" charset="0"/>
              <a:ea typeface="宋体" panose="02010600030101010101" pitchFamily="2" charset="-122"/>
            </a:endParaRPr>
          </a:p>
        </p:txBody>
      </p:sp>
      <p:sp>
        <p:nvSpPr>
          <p:cNvPr id="26628" name="灯片编号占位符 3"/>
          <p:cNvSpPr>
            <a:spLocks noGrp="1"/>
          </p:cNvSpPr>
          <p:nvPr>
            <p:ph type="sldNum" sz="quarter"/>
          </p:nvPr>
        </p:nvSpPr>
        <p:spPr>
          <a:xfrm>
            <a:off x="3883025" y="8685213"/>
            <a:ext cx="2973388" cy="457200"/>
          </a:xfrm>
          <a:prstGeom prst="rect">
            <a:avLst/>
          </a:prstGeom>
          <a:noFill/>
          <a:ln w="9525">
            <a:noFill/>
          </a:ln>
        </p:spPr>
        <p:txBody>
          <a:bodyPr anchor="b" anchorCtr="0"/>
          <a:p>
            <a:pPr marL="0" lvl="0" indent="0" algn="r" eaLnBrk="1" hangingPunct="1">
              <a:spcBef>
                <a:spcPct val="50000"/>
              </a:spcBef>
            </a:pPr>
            <a:fld id="{9A0DB2DC-4C9A-4742-B13C-FB6460FD3503}" type="slidenum">
              <a:rPr lang="en-US" altLang="en-US" sz="1200">
                <a:latin typeface="微软雅黑" panose="020B0503020204020204" pitchFamily="34" charset="-122"/>
                <a:ea typeface="微软雅黑" panose="020B0503020204020204" pitchFamily="34" charset="-122"/>
              </a:rPr>
            </a:fld>
            <a:endParaRPr lang="en-US" altLang="en-US" sz="120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幻灯片图像占位符 1"/>
          <p:cNvSpPr>
            <a:spLocks noTextEdit="1"/>
          </p:cNvSpPr>
          <p:nvPr>
            <p:ph type="sldImg"/>
          </p:nvPr>
        </p:nvSpPr>
        <p:spPr>
          <a:ln/>
        </p:spPr>
      </p:sp>
      <p:sp>
        <p:nvSpPr>
          <p:cNvPr id="35843" name="文本占位符 2"/>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幻灯片图像占位符 1"/>
          <p:cNvSpPr>
            <a:spLocks noTextEdit="1"/>
          </p:cNvSpPr>
          <p:nvPr>
            <p:ph type="sldImg"/>
          </p:nvPr>
        </p:nvSpPr>
        <p:spPr>
          <a:ln/>
        </p:spPr>
      </p:sp>
      <p:sp>
        <p:nvSpPr>
          <p:cNvPr id="36867" name="文本占位符 2"/>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幻灯片图像占位符 1"/>
          <p:cNvSpPr>
            <a:spLocks noTextEdit="1"/>
          </p:cNvSpPr>
          <p:nvPr>
            <p:ph type="sldImg"/>
          </p:nvPr>
        </p:nvSpPr>
        <p:spPr>
          <a:ln/>
        </p:spPr>
      </p:sp>
      <p:sp>
        <p:nvSpPr>
          <p:cNvPr id="37891" name="文本占位符 2"/>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幻灯片图像占位符 1"/>
          <p:cNvSpPr>
            <a:spLocks noTextEdit="1"/>
          </p:cNvSpPr>
          <p:nvPr>
            <p:ph type="sldImg"/>
          </p:nvPr>
        </p:nvSpPr>
        <p:spPr>
          <a:ln/>
        </p:spPr>
      </p:sp>
      <p:sp>
        <p:nvSpPr>
          <p:cNvPr id="38915" name="文本占位符 2"/>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1"/>
          <p:cNvSpPr>
            <a:spLocks noTextEdit="1"/>
          </p:cNvSpPr>
          <p:nvPr>
            <p:ph type="sldImg"/>
          </p:nvPr>
        </p:nvSpPr>
        <p:spPr>
          <a:ln/>
        </p:spPr>
      </p:sp>
      <p:sp>
        <p:nvSpPr>
          <p:cNvPr id="39939" name="文本占位符 2"/>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a:ln/>
        </p:spPr>
      </p:sp>
      <p:sp>
        <p:nvSpPr>
          <p:cNvPr id="40963" name="备注占位符 2"/>
          <p:cNvSpPr>
            <a:spLocks noGrp="1"/>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40964" name="灯片编号占位符 3"/>
          <p:cNvSpPr>
            <a:spLocks noGrp="1"/>
          </p:cNvSpPr>
          <p:nvPr>
            <p:ph type="sldNum" sz="quarter"/>
          </p:nvPr>
        </p:nvSpPr>
        <p:spPr>
          <a:xfrm>
            <a:off x="3884613" y="8685213"/>
            <a:ext cx="2971800" cy="458787"/>
          </a:xfrm>
          <a:prstGeom prst="rect">
            <a:avLst/>
          </a:prstGeom>
          <a:noFill/>
          <a:ln w="9525">
            <a:noFill/>
          </a:ln>
        </p:spPr>
        <p:txBody>
          <a:bodyPr anchor="b" anchorCtr="0"/>
          <a:p>
            <a:pPr marL="0" lvl="0" indent="0" algn="r" eaLnBrk="1" hangingPunct="1"/>
            <a:fld id="{9A0DB2DC-4C9A-4742-B13C-FB6460FD3503}" type="slidenum">
              <a:rPr lang="en-US" altLang="zh-CN" sz="1200"/>
            </a:fld>
            <a:endParaRPr lang="en-US" altLang="zh-CN"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幻灯片图像占位符 1"/>
          <p:cNvSpPr>
            <a:spLocks noGrp="1" noRot="1" noChangeAspect="1" noTextEdit="1"/>
          </p:cNvSpPr>
          <p:nvPr>
            <p:ph type="sldImg"/>
          </p:nvPr>
        </p:nvSpPr>
        <p:spPr>
          <a:ln/>
        </p:spPr>
      </p:sp>
      <p:sp>
        <p:nvSpPr>
          <p:cNvPr id="41987" name="备注占位符 2"/>
          <p:cNvSpPr>
            <a:spLocks noGrp="1"/>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41988" name="灯片编号占位符 3"/>
          <p:cNvSpPr>
            <a:spLocks noGrp="1"/>
          </p:cNvSpPr>
          <p:nvPr>
            <p:ph type="sldNum" sz="quarter"/>
          </p:nvPr>
        </p:nvSpPr>
        <p:spPr>
          <a:xfrm>
            <a:off x="3884613" y="8685213"/>
            <a:ext cx="2971800" cy="458787"/>
          </a:xfrm>
          <a:prstGeom prst="rect">
            <a:avLst/>
          </a:prstGeom>
          <a:noFill/>
          <a:ln w="9525">
            <a:noFill/>
          </a:ln>
        </p:spPr>
        <p:txBody>
          <a:bodyPr anchor="b" anchorCtr="0"/>
          <a:p>
            <a:pPr marL="0" lvl="0" indent="0" algn="r" eaLnBrk="1" hangingPunct="1"/>
            <a:fld id="{9A0DB2DC-4C9A-4742-B13C-FB6460FD3503}" type="slidenum">
              <a:rPr lang="en-US" altLang="zh-CN" sz="1200"/>
            </a:fld>
            <a:endParaRPr lang="en-US" altLang="zh-CN"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幻灯片图像占位符 1"/>
          <p:cNvSpPr>
            <a:spLocks noGrp="1" noRot="1" noChangeAspect="1" noTextEdit="1"/>
          </p:cNvSpPr>
          <p:nvPr>
            <p:ph type="sldImg"/>
          </p:nvPr>
        </p:nvSpPr>
        <p:spPr>
          <a:ln/>
        </p:spPr>
      </p:sp>
      <p:sp>
        <p:nvSpPr>
          <p:cNvPr id="43011" name="备注占位符 2"/>
          <p:cNvSpPr>
            <a:spLocks noGrp="1"/>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43012" name="灯片编号占位符 3"/>
          <p:cNvSpPr>
            <a:spLocks noGrp="1"/>
          </p:cNvSpPr>
          <p:nvPr>
            <p:ph type="sldNum" sz="quarter"/>
          </p:nvPr>
        </p:nvSpPr>
        <p:spPr>
          <a:xfrm>
            <a:off x="3884613" y="8685213"/>
            <a:ext cx="2971800" cy="458787"/>
          </a:xfrm>
          <a:prstGeom prst="rect">
            <a:avLst/>
          </a:prstGeom>
          <a:noFill/>
          <a:ln w="9525">
            <a:noFill/>
          </a:ln>
        </p:spPr>
        <p:txBody>
          <a:bodyPr anchor="b" anchorCtr="0"/>
          <a:p>
            <a:pPr marL="0" lvl="0" indent="0" algn="r" eaLnBrk="1" hangingPunct="1">
              <a:buFont typeface="Arial" panose="020B0604020202020204" pitchFamily="34" charset="0"/>
              <a:buChar char="•"/>
            </a:pPr>
            <a:fld id="{9A0DB2DC-4C9A-4742-B13C-FB6460FD3503}" type="slidenum">
              <a:rPr lang="en-US" altLang="en-US" sz="1200"/>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幻灯片图像占位符 1"/>
          <p:cNvSpPr>
            <a:spLocks noGrp="1" noRot="1" noChangeAspect="1" noTextEdit="1"/>
          </p:cNvSpPr>
          <p:nvPr>
            <p:ph type="sldImg"/>
          </p:nvPr>
        </p:nvSpPr>
        <p:spPr>
          <a:ln/>
        </p:spPr>
      </p:sp>
      <p:sp>
        <p:nvSpPr>
          <p:cNvPr id="44035" name="备注占位符 2"/>
          <p:cNvSpPr>
            <a:spLocks noGrp="1"/>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44036" name="灯片编号占位符 3"/>
          <p:cNvSpPr>
            <a:spLocks noGrp="1"/>
          </p:cNvSpPr>
          <p:nvPr>
            <p:ph type="sldNum" sz="quarter"/>
          </p:nvPr>
        </p:nvSpPr>
        <p:spPr>
          <a:xfrm>
            <a:off x="3884613" y="8685213"/>
            <a:ext cx="2971800" cy="458787"/>
          </a:xfrm>
          <a:prstGeom prst="rect">
            <a:avLst/>
          </a:prstGeom>
          <a:noFill/>
          <a:ln w="9525">
            <a:noFill/>
          </a:ln>
        </p:spPr>
        <p:txBody>
          <a:bodyPr anchor="b" anchorCtr="0"/>
          <a:p>
            <a:pPr marL="0" lvl="0" indent="0" algn="r" eaLnBrk="1" hangingPunct="1">
              <a:buFont typeface="Arial" panose="020B0604020202020204" pitchFamily="34" charset="0"/>
              <a:buChar char="•"/>
            </a:pPr>
            <a:fld id="{9A0DB2DC-4C9A-4742-B13C-FB6460FD3503}" type="slidenum">
              <a:rPr lang="en-US" altLang="en-US" sz="1200"/>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幻灯片图像占位符 1"/>
          <p:cNvSpPr>
            <a:spLocks noGrp="1" noRot="1" noChangeAspect="1" noTextEdit="1"/>
          </p:cNvSpPr>
          <p:nvPr>
            <p:ph type="sldImg"/>
          </p:nvPr>
        </p:nvSpPr>
        <p:spPr>
          <a:ln/>
        </p:spPr>
      </p:sp>
      <p:sp>
        <p:nvSpPr>
          <p:cNvPr id="45059" name="备注占位符 2"/>
          <p:cNvSpPr>
            <a:spLocks noGrp="1"/>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45060" name="灯片编号占位符 3"/>
          <p:cNvSpPr>
            <a:spLocks noGrp="1"/>
          </p:cNvSpPr>
          <p:nvPr>
            <p:ph type="sldNum" sz="quarter"/>
          </p:nvPr>
        </p:nvSpPr>
        <p:spPr>
          <a:xfrm>
            <a:off x="3884613" y="8685213"/>
            <a:ext cx="2971800" cy="458787"/>
          </a:xfrm>
          <a:prstGeom prst="rect">
            <a:avLst/>
          </a:prstGeom>
          <a:noFill/>
          <a:ln w="9525">
            <a:noFill/>
          </a:ln>
        </p:spPr>
        <p:txBody>
          <a:bodyPr anchor="b" anchorCtr="0"/>
          <a:p>
            <a:pPr marL="0" lvl="0" indent="0" algn="r" eaLnBrk="1" hangingPunct="1">
              <a:buFont typeface="Arial" panose="020B0604020202020204" pitchFamily="34" charset="0"/>
              <a:buChar char="•"/>
            </a:pPr>
            <a:fld id="{9A0DB2DC-4C9A-4742-B13C-FB6460FD3503}" type="slidenum">
              <a:rPr lang="en-US" altLang="en-US" sz="1200"/>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幻灯片图像占位符 1"/>
          <p:cNvSpPr>
            <a:spLocks noTextEdit="1"/>
          </p:cNvSpPr>
          <p:nvPr>
            <p:ph type="sldImg"/>
          </p:nvPr>
        </p:nvSpPr>
        <p:spPr>
          <a:ln/>
        </p:spPr>
      </p:sp>
      <p:sp>
        <p:nvSpPr>
          <p:cNvPr id="27651" name="文本占位符 2"/>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幻灯片图像占位符 1"/>
          <p:cNvSpPr>
            <a:spLocks noGrp="1" noRot="1" noChangeAspect="1" noTextEdit="1"/>
          </p:cNvSpPr>
          <p:nvPr>
            <p:ph type="sldImg"/>
          </p:nvPr>
        </p:nvSpPr>
        <p:spPr>
          <a:ln/>
        </p:spPr>
      </p:sp>
      <p:sp>
        <p:nvSpPr>
          <p:cNvPr id="46083" name="备注占位符 2"/>
          <p:cNvSpPr>
            <a:spLocks noGrp="1"/>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46084" name="灯片编号占位符 3"/>
          <p:cNvSpPr>
            <a:spLocks noGrp="1"/>
          </p:cNvSpPr>
          <p:nvPr>
            <p:ph type="sldNum" sz="quarter"/>
          </p:nvPr>
        </p:nvSpPr>
        <p:spPr>
          <a:xfrm>
            <a:off x="3884613" y="8685213"/>
            <a:ext cx="2971800" cy="458787"/>
          </a:xfrm>
          <a:prstGeom prst="rect">
            <a:avLst/>
          </a:prstGeom>
          <a:noFill/>
          <a:ln w="9525">
            <a:noFill/>
          </a:ln>
        </p:spPr>
        <p:txBody>
          <a:bodyPr anchor="b" anchorCtr="0"/>
          <a:p>
            <a:pPr marL="0" lvl="0" indent="0" algn="r" eaLnBrk="1" hangingPunct="1">
              <a:buFont typeface="Arial" panose="020B0604020202020204" pitchFamily="34" charset="0"/>
              <a:buChar char="•"/>
            </a:pPr>
            <a:fld id="{9A0DB2DC-4C9A-4742-B13C-FB6460FD3503}" type="slidenum">
              <a:rPr lang="en-US" altLang="en-US" sz="1200"/>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幻灯片图像占位符 1"/>
          <p:cNvSpPr>
            <a:spLocks noGrp="1" noRot="1" noChangeAspect="1" noTextEdit="1"/>
          </p:cNvSpPr>
          <p:nvPr>
            <p:ph type="sldImg"/>
          </p:nvPr>
        </p:nvSpPr>
        <p:spPr>
          <a:ln/>
        </p:spPr>
      </p:sp>
      <p:sp>
        <p:nvSpPr>
          <p:cNvPr id="47107" name="备注占位符 2"/>
          <p:cNvSpPr>
            <a:spLocks noGrp="1"/>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47108" name="灯片编号占位符 3"/>
          <p:cNvSpPr>
            <a:spLocks noGrp="1"/>
          </p:cNvSpPr>
          <p:nvPr>
            <p:ph type="sldNum" sz="quarter"/>
          </p:nvPr>
        </p:nvSpPr>
        <p:spPr>
          <a:xfrm>
            <a:off x="3884613" y="8685213"/>
            <a:ext cx="2971800" cy="458787"/>
          </a:xfrm>
          <a:prstGeom prst="rect">
            <a:avLst/>
          </a:prstGeom>
          <a:noFill/>
          <a:ln w="9525">
            <a:noFill/>
          </a:ln>
        </p:spPr>
        <p:txBody>
          <a:bodyPr anchor="b" anchorCtr="0"/>
          <a:p>
            <a:pPr marL="0" lvl="0" indent="0" algn="r" eaLnBrk="1" hangingPunct="1">
              <a:buFont typeface="Arial" panose="020B0604020202020204" pitchFamily="34" charset="0"/>
              <a:buChar char="•"/>
            </a:pPr>
            <a:fld id="{9A0DB2DC-4C9A-4742-B13C-FB6460FD3503}" type="slidenum">
              <a:rPr lang="en-US" altLang="en-US" sz="1200"/>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幻灯片图像占位符 1"/>
          <p:cNvSpPr>
            <a:spLocks noGrp="1" noRot="1" noChangeAspect="1" noTextEdit="1"/>
          </p:cNvSpPr>
          <p:nvPr>
            <p:ph type="sldImg"/>
          </p:nvPr>
        </p:nvSpPr>
        <p:spPr>
          <a:ln/>
        </p:spPr>
      </p:sp>
      <p:sp>
        <p:nvSpPr>
          <p:cNvPr id="48131" name="备注占位符 2"/>
          <p:cNvSpPr>
            <a:spLocks noGrp="1"/>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0"/>
              </a:spcBef>
              <a:spcAft>
                <a:spcPct val="0"/>
              </a:spcAft>
              <a:buClrTx/>
              <a:buSzPct val="100000"/>
              <a:buFontTx/>
              <a:buNone/>
            </a:pPr>
            <a:endParaRPr lang="zh-CN" altLang="en-US" sz="1200" u="none" baseline="0">
              <a:solidFill>
                <a:srgbClr val="000000"/>
              </a:solidFill>
              <a:effectLst/>
              <a:latin typeface="Calibri" panose="020F0502020204030204" pitchFamily="34" charset="0"/>
              <a:ea typeface="宋体" panose="02010600030101010101" pitchFamily="2" charset="-122"/>
            </a:endParaRPr>
          </a:p>
        </p:txBody>
      </p:sp>
      <p:sp>
        <p:nvSpPr>
          <p:cNvPr id="48132" name="灯片编号占位符 3"/>
          <p:cNvSpPr>
            <a:spLocks noGrp="1"/>
          </p:cNvSpPr>
          <p:nvPr>
            <p:ph type="sldNum" sz="quarter"/>
          </p:nvPr>
        </p:nvSpPr>
        <p:spPr>
          <a:xfrm>
            <a:off x="3883025" y="8685213"/>
            <a:ext cx="2973388" cy="457200"/>
          </a:xfrm>
          <a:prstGeom prst="rect">
            <a:avLst/>
          </a:prstGeom>
          <a:noFill/>
          <a:ln w="9525">
            <a:noFill/>
          </a:ln>
        </p:spPr>
        <p:txBody>
          <a:bodyPr anchor="b" anchorCtr="0"/>
          <a:p>
            <a:pPr marL="0" lvl="0" indent="0" algn="r" eaLnBrk="1" hangingPunct="1">
              <a:spcBef>
                <a:spcPct val="50000"/>
              </a:spcBef>
            </a:pPr>
            <a:fld id="{9A0DB2DC-4C9A-4742-B13C-FB6460FD3503}" type="slidenum">
              <a:rPr lang="en-US" altLang="en-US" sz="1200">
                <a:latin typeface="微软雅黑" panose="020B0503020204020204" pitchFamily="34" charset="-122"/>
                <a:ea typeface="微软雅黑" panose="020B0503020204020204" pitchFamily="34" charset="-122"/>
              </a:rPr>
            </a:fld>
            <a:endParaRPr lang="en-US" altLang="en-US" sz="120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a:ln/>
        </p:spPr>
      </p:sp>
      <p:sp>
        <p:nvSpPr>
          <p:cNvPr id="28675" name="备注占位符 2"/>
          <p:cNvSpPr>
            <a:spLocks noGrp="1"/>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28676" name="灯片编号占位符 3"/>
          <p:cNvSpPr>
            <a:spLocks noGrp="1"/>
          </p:cNvSpPr>
          <p:nvPr>
            <p:ph type="sldNum" sz="quarter"/>
          </p:nvPr>
        </p:nvSpPr>
        <p:spPr>
          <a:xfrm>
            <a:off x="3884613" y="8685213"/>
            <a:ext cx="2971800" cy="458787"/>
          </a:xfrm>
          <a:prstGeom prst="rect">
            <a:avLst/>
          </a:prstGeom>
          <a:noFill/>
          <a:ln w="9525">
            <a:noFill/>
          </a:ln>
        </p:spPr>
        <p:txBody>
          <a:bodyPr anchor="b" anchorCtr="0"/>
          <a:p>
            <a:pPr marL="0" lvl="0" indent="0" algn="r" eaLnBrk="1" hangingPunct="1"/>
            <a:fld id="{9A0DB2DC-4C9A-4742-B13C-FB6460FD3503}" type="slidenum">
              <a:rPr lang="en-US" altLang="zh-CN" sz="1200"/>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p:spPr>
      </p:sp>
      <p:sp>
        <p:nvSpPr>
          <p:cNvPr id="29699" name="备注占位符 2"/>
          <p:cNvSpPr>
            <a:spLocks noGrp="1"/>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29700" name="灯片编号占位符 3"/>
          <p:cNvSpPr>
            <a:spLocks noGrp="1"/>
          </p:cNvSpPr>
          <p:nvPr>
            <p:ph type="sldNum" sz="quarter"/>
          </p:nvPr>
        </p:nvSpPr>
        <p:spPr>
          <a:xfrm>
            <a:off x="3884613" y="8685213"/>
            <a:ext cx="2971800" cy="458787"/>
          </a:xfrm>
          <a:prstGeom prst="rect">
            <a:avLst/>
          </a:prstGeom>
          <a:noFill/>
          <a:ln w="9525">
            <a:noFill/>
          </a:ln>
        </p:spPr>
        <p:txBody>
          <a:bodyPr anchor="b" anchorCtr="0"/>
          <a:p>
            <a:pPr marL="0" lvl="0" indent="0" algn="r" eaLnBrk="1" hangingPunct="1"/>
            <a:fld id="{9A0DB2DC-4C9A-4742-B13C-FB6460FD3503}" type="slidenum">
              <a:rPr lang="en-US" altLang="zh-CN" sz="1200"/>
            </a:fld>
            <a:endParaRPr lang="en-US" altLang="zh-CN"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幻灯片图像占位符 1"/>
          <p:cNvSpPr>
            <a:spLocks noTextEdit="1"/>
          </p:cNvSpPr>
          <p:nvPr>
            <p:ph type="sldImg"/>
          </p:nvPr>
        </p:nvSpPr>
        <p:spPr>
          <a:ln/>
        </p:spPr>
      </p:sp>
      <p:sp>
        <p:nvSpPr>
          <p:cNvPr id="30723" name="文本占位符 2"/>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幻灯片图像占位符 1"/>
          <p:cNvSpPr>
            <a:spLocks noGrp="1" noRot="1" noChangeAspect="1" noTextEdit="1"/>
          </p:cNvSpPr>
          <p:nvPr>
            <p:ph type="sldImg"/>
          </p:nvPr>
        </p:nvSpPr>
        <p:spPr>
          <a:ln/>
        </p:spPr>
      </p:sp>
      <p:sp>
        <p:nvSpPr>
          <p:cNvPr id="31747" name="备注占位符 2"/>
          <p:cNvSpPr>
            <a:spLocks noGrp="1"/>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31748" name="灯片编号占位符 3"/>
          <p:cNvSpPr>
            <a:spLocks noGrp="1"/>
          </p:cNvSpPr>
          <p:nvPr>
            <p:ph type="sldNum" sz="quarter"/>
          </p:nvPr>
        </p:nvSpPr>
        <p:spPr>
          <a:xfrm>
            <a:off x="3884613" y="8685213"/>
            <a:ext cx="2971800" cy="458787"/>
          </a:xfrm>
          <a:prstGeom prst="rect">
            <a:avLst/>
          </a:prstGeom>
          <a:noFill/>
          <a:ln w="9525">
            <a:noFill/>
          </a:ln>
        </p:spPr>
        <p:txBody>
          <a:bodyPr anchor="b" anchorCtr="0"/>
          <a:p>
            <a:pPr marL="0" lvl="0" indent="0" algn="r" eaLnBrk="1" hangingPunct="1"/>
            <a:fld id="{9A0DB2DC-4C9A-4742-B13C-FB6460FD3503}" type="slidenum">
              <a:rPr lang="en-US" altLang="zh-CN" sz="1200"/>
            </a:fld>
            <a:endParaRPr lang="en-US" altLang="zh-CN"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幻灯片图像占位符 1"/>
          <p:cNvSpPr>
            <a:spLocks noTextEdit="1"/>
          </p:cNvSpPr>
          <p:nvPr>
            <p:ph type="sldImg"/>
          </p:nvPr>
        </p:nvSpPr>
        <p:spPr>
          <a:ln/>
        </p:spPr>
      </p:sp>
      <p:sp>
        <p:nvSpPr>
          <p:cNvPr id="32771" name="文本占位符 2"/>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幻灯片图像占位符 1"/>
          <p:cNvSpPr>
            <a:spLocks noGrp="1" noRot="1" noChangeAspect="1" noTextEdit="1"/>
          </p:cNvSpPr>
          <p:nvPr>
            <p:ph type="sldImg"/>
          </p:nvPr>
        </p:nvSpPr>
        <p:spPr>
          <a:ln/>
        </p:spPr>
      </p:sp>
      <p:sp>
        <p:nvSpPr>
          <p:cNvPr id="33795" name="备注占位符 2"/>
          <p:cNvSpPr>
            <a:spLocks noGrp="1"/>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33796" name="灯片编号占位符 3"/>
          <p:cNvSpPr>
            <a:spLocks noGrp="1"/>
          </p:cNvSpPr>
          <p:nvPr>
            <p:ph type="sldNum" sz="quarter"/>
          </p:nvPr>
        </p:nvSpPr>
        <p:spPr>
          <a:xfrm>
            <a:off x="3884613" y="8685213"/>
            <a:ext cx="2971800" cy="458787"/>
          </a:xfrm>
          <a:prstGeom prst="rect">
            <a:avLst/>
          </a:prstGeom>
          <a:noFill/>
          <a:ln w="9525">
            <a:noFill/>
          </a:ln>
        </p:spPr>
        <p:txBody>
          <a:bodyPr anchor="b" anchorCtr="0"/>
          <a:p>
            <a:pPr marL="0" lvl="0" indent="0" algn="r" eaLnBrk="1" hangingPunct="1"/>
            <a:fld id="{9A0DB2DC-4C9A-4742-B13C-FB6460FD3503}" type="slidenum">
              <a:rPr lang="en-US" altLang="zh-CN" sz="1200"/>
            </a:fld>
            <a:endParaRPr lang="en-US" altLang="zh-CN"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幻灯片图像占位符 1"/>
          <p:cNvSpPr>
            <a:spLocks noTextEdit="1"/>
          </p:cNvSpPr>
          <p:nvPr>
            <p:ph type="sldImg"/>
          </p:nvPr>
        </p:nvSpPr>
        <p:spPr>
          <a:ln/>
        </p:spPr>
      </p:sp>
      <p:sp>
        <p:nvSpPr>
          <p:cNvPr id="34819" name="文本占位符 2"/>
          <p:cNvSpPr/>
          <p:nvPr>
            <p:ph type="body" idx="1"/>
          </p:nvPr>
        </p:nvSpPr>
        <p:spPr>
          <a:ln/>
        </p:spPr>
        <p:txBody>
          <a:bodyPr wrap="square" lIns="91440" tIns="45720" rIns="91440" bIns="45720" anchor="t" anchorCtr="0"/>
          <a:p>
            <a:pPr marL="0" lvl="0" indent="0" algn="l" defTabSz="914400" rtl="0" eaLnBrk="0" fontAlgn="base" latinLnBrk="0" hangingPunct="0">
              <a:lnSpc>
                <a:spcPct val="100000"/>
              </a:lnSpc>
              <a:spcBef>
                <a:spcPct val="30000"/>
              </a:spcBef>
              <a:spcAft>
                <a:spcPct val="0"/>
              </a:spcAft>
              <a:buClrTx/>
              <a:buSzPct val="100000"/>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Pr>
        <a:solidFill>
          <a:schemeClr val="accent1"/>
        </a:solidFill>
        <a:effectLst/>
      </p:bgPr>
    </p:bg>
    <p:spTree>
      <p:nvGrpSpPr>
        <p:cNvPr id="1" name=""/>
        <p:cNvGrpSpPr/>
        <p:nvPr/>
      </p:nvGrpSpPr>
      <p:grpSpPr/>
      <p:sp>
        <p:nvSpPr>
          <p:cNvPr id="2056" name="Slide Number Placeholder 5"/>
          <p:cNvSpPr>
            <a:spLocks noGrp="1"/>
          </p:cNvSpPr>
          <p:nvPr>
            <p:ph type="sldNum" sz="quarter" idx="4"/>
          </p:nvPr>
        </p:nvSpPr>
        <p:spPr>
          <a:xfrm>
            <a:off x="8610600" y="6356350"/>
            <a:ext cx="2743200" cy="365125"/>
          </a:xfrm>
          <a:prstGeom prst="rect">
            <a:avLst/>
          </a:prstGeom>
          <a:noFill/>
          <a:ln w="9525">
            <a:noFill/>
          </a:ln>
        </p:spPr>
        <p:txBody>
          <a:bodyPr anchor="t" anchorCtr="0"/>
          <a:p>
            <a:pPr marL="0" lvl="0" indent="0" eaLnBrk="1" hangingPunct="1"/>
            <a:fld id="{9A0DB2DC-4C9A-4742-B13C-FB6460FD3503}" type="slidenum">
              <a:rPr lang="en-US" altLang="en-US"/>
            </a:fld>
            <a:endParaRPr lang="en-US" altLang="en-US"/>
          </a:p>
        </p:txBody>
      </p:sp>
      <p:sp>
        <p:nvSpPr>
          <p:cNvPr id="2057" name="Date Placeholder 3"/>
          <p:cNvSpPr>
            <a:spLocks noGrp="1"/>
          </p:cNvSpPr>
          <p:nvPr>
            <p:ph type="dt" sz="half" idx="2"/>
          </p:nvPr>
        </p:nvSpPr>
        <p:spPr>
          <a:xfrm>
            <a:off x="838200" y="6356350"/>
            <a:ext cx="2743200" cy="365125"/>
          </a:xfrm>
          <a:prstGeom prst="rect">
            <a:avLst/>
          </a:prstGeom>
          <a:noFill/>
          <a:ln w="9525">
            <a:noFill/>
          </a:ln>
        </p:spPr>
        <p:txBody>
          <a:bodyPr anchor="t" anchorCtr="0"/>
          <a:p>
            <a:pPr marL="0" lvl="0" indent="0" eaLnBrk="1" hangingPunct="1"/>
            <a:endParaRPr lang="zh-CN" altLang="en-US"/>
          </a:p>
        </p:txBody>
      </p:sp>
      <p:sp>
        <p:nvSpPr>
          <p:cNvPr id="2058" name="Footer Placeholder 4"/>
          <p:cNvSpPr>
            <a:spLocks noGrp="1"/>
          </p:cNvSpPr>
          <p:nvPr>
            <p:ph type="ftr" sz="quarter" idx="3"/>
          </p:nvPr>
        </p:nvSpPr>
        <p:spPr>
          <a:xfrm>
            <a:off x="4038600" y="6356350"/>
            <a:ext cx="4114800" cy="365125"/>
          </a:xfrm>
          <a:prstGeom prst="rect">
            <a:avLst/>
          </a:prstGeom>
          <a:noFill/>
          <a:ln w="9525">
            <a:noFill/>
          </a:ln>
        </p:spPr>
        <p:txBody>
          <a:bodyPr anchor="t" anchorCtr="0"/>
          <a:p>
            <a:pPr marL="0" lvl="0" indent="0" eaLnBrk="1" hangingPunct="1"/>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p:grpSp>
        <p:nvGrpSpPr>
          <p:cNvPr id="1026" name="组合 3"/>
          <p:cNvGrpSpPr/>
          <p:nvPr/>
        </p:nvGrpSpPr>
        <p:grpSpPr>
          <a:xfrm flipH="1">
            <a:off x="0" y="-4762"/>
            <a:ext cx="12192000" cy="6856412"/>
            <a:chOff x="0" y="0"/>
            <a:chExt cx="12192001" cy="6837402"/>
          </a:xfrm>
        </p:grpSpPr>
        <p:sp>
          <p:nvSpPr>
            <p:cNvPr id="1027" name="矩形 7"/>
            <p:cNvSpPr/>
            <p:nvPr/>
          </p:nvSpPr>
          <p:spPr>
            <a:xfrm>
              <a:off x="0" y="2987307"/>
              <a:ext cx="12192001" cy="3850095"/>
            </a:xfrm>
            <a:prstGeom prst="rect">
              <a:avLst/>
            </a:prstGeom>
            <a:solidFill>
              <a:srgbClr val="FFC000"/>
            </a:solidFill>
            <a:ln w="12700">
              <a:noFill/>
            </a:ln>
          </p:spPr>
          <p:txBody>
            <a:bodyPr anchor="ctr" anchorCtr="0"/>
            <a:p>
              <a:pPr marL="0" lvl="0" indent="0" algn="ctr" eaLnBrk="1" hangingPunct="1">
                <a:spcBef>
                  <a:spcPct val="50000"/>
                </a:spcBef>
              </a:pPr>
              <a:endParaRPr lang="zh-CN" altLang="en-US">
                <a:sym typeface="Calibri" panose="020F0502020204030204" pitchFamily="34" charset="0"/>
              </a:endParaRPr>
            </a:p>
          </p:txBody>
        </p:sp>
        <p:grpSp>
          <p:nvGrpSpPr>
            <p:cNvPr id="1028" name="组合 2"/>
            <p:cNvGrpSpPr/>
            <p:nvPr/>
          </p:nvGrpSpPr>
          <p:grpSpPr>
            <a:xfrm>
              <a:off x="0" y="0"/>
              <a:ext cx="12192000" cy="6608763"/>
              <a:chOff x="0" y="0"/>
              <a:chExt cx="12192000" cy="6608763"/>
            </a:xfrm>
          </p:grpSpPr>
          <p:sp>
            <p:nvSpPr>
              <p:cNvPr id="1029" name="矩形 9"/>
              <p:cNvSpPr/>
              <p:nvPr/>
            </p:nvSpPr>
            <p:spPr>
              <a:xfrm>
                <a:off x="0" y="0"/>
                <a:ext cx="12192001" cy="3535059"/>
              </a:xfrm>
              <a:prstGeom prst="rect">
                <a:avLst/>
              </a:prstGeom>
              <a:solidFill>
                <a:srgbClr val="C00000"/>
              </a:solidFill>
              <a:ln w="12700">
                <a:noFill/>
              </a:ln>
            </p:spPr>
            <p:txBody>
              <a:bodyPr anchor="ctr" anchorCtr="0"/>
              <a:p>
                <a:pPr marL="0" lvl="0" indent="0" algn="ctr" eaLnBrk="1" hangingPunct="1">
                  <a:spcBef>
                    <a:spcPct val="50000"/>
                  </a:spcBef>
                </a:pPr>
                <a:endParaRPr lang="zh-CN" altLang="en-US">
                  <a:sym typeface="Calibri" panose="020F0502020204030204" pitchFamily="34" charset="0"/>
                </a:endParaRPr>
              </a:p>
            </p:txBody>
          </p:sp>
          <p:sp>
            <p:nvSpPr>
              <p:cNvPr id="1030" name="圆角矩形 1"/>
              <p:cNvSpPr/>
              <p:nvPr/>
            </p:nvSpPr>
            <p:spPr>
              <a:xfrm>
                <a:off x="234950" y="216885"/>
                <a:ext cx="11722101" cy="6392551"/>
              </a:xfrm>
              <a:prstGeom prst="roundRect">
                <a:avLst>
                  <a:gd name="adj" fmla="val 1472"/>
                </a:avLst>
              </a:prstGeom>
              <a:blipFill rotWithShape="1">
                <a:blip r:embed="rId2"/>
                <a:stretch>
                  <a:fillRect/>
                </a:stretch>
              </a:blipFill>
              <a:ln w="12700">
                <a:noFill/>
              </a:ln>
            </p:spPr>
            <p:txBody>
              <a:bodyPr anchor="ctr" anchorCtr="0"/>
              <a:p>
                <a:pPr marL="0" lvl="0" indent="0" algn="ctr" eaLnBrk="1" hangingPunct="1">
                  <a:spcBef>
                    <a:spcPct val="50000"/>
                  </a:spcBef>
                </a:pPr>
                <a:endParaRPr lang="en-US" altLang="en-US">
                  <a:sym typeface="Calibri" panose="020F0502020204030204" pitchFamily="34" charset="0"/>
                </a:endParaRPr>
              </a:p>
            </p:txBody>
          </p:sp>
          <p:sp>
            <p:nvSpPr>
              <p:cNvPr id="1031" name="圆角矩形 1"/>
              <p:cNvSpPr/>
              <p:nvPr/>
            </p:nvSpPr>
            <p:spPr>
              <a:xfrm>
                <a:off x="384175" y="375195"/>
                <a:ext cx="11423651" cy="6077515"/>
              </a:xfrm>
              <a:prstGeom prst="roundRect">
                <a:avLst>
                  <a:gd name="adj" fmla="val 1472"/>
                </a:avLst>
              </a:prstGeom>
              <a:noFill/>
              <a:ln w="12700" cap="flat" cmpd="sng">
                <a:solidFill>
                  <a:srgbClr val="808080"/>
                </a:solidFill>
                <a:prstDash val="dash"/>
                <a:headEnd type="none" w="med" len="med"/>
                <a:tailEnd type="none" w="med" len="med"/>
              </a:ln>
            </p:spPr>
            <p:txBody>
              <a:bodyPr anchor="ctr" anchorCtr="0"/>
              <a:p>
                <a:pPr marL="0" lvl="0" indent="0" algn="ctr" eaLnBrk="1" hangingPunct="1">
                  <a:spcBef>
                    <a:spcPct val="50000"/>
                  </a:spcBef>
                </a:pPr>
                <a:endParaRPr lang="en-US" altLang="en-US">
                  <a:sym typeface="Calibri" panose="020F0502020204030204" pitchFamily="34" charset="0"/>
                </a:endParaRPr>
              </a:p>
            </p:txBody>
          </p:sp>
        </p:grpSp>
      </p:gr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marL="0" indent="0" algn="l" defTabSz="914400" rtl="0" eaLnBrk="0" fontAlgn="base" hangingPunct="0">
        <a:lnSpc>
          <a:spcPct val="90000"/>
        </a:lnSpc>
        <a:spcBef>
          <a:spcPct val="0"/>
        </a:spcBef>
        <a:spcAft>
          <a:spcPct val="0"/>
        </a:spcAft>
        <a:buClrTx/>
        <a:buSzTx/>
        <a:buFontTx/>
        <a:buNone/>
        <a:defRPr kumimoji="0" sz="4400" b="0" i="0" u="none" kern="1200" baseline="0">
          <a:solidFill>
            <a:schemeClr val="tx1"/>
          </a:solidFill>
          <a:effectLst/>
          <a:latin typeface="Calibri Light" panose="020F0302020204030204" pitchFamily="34" charset="0"/>
          <a:ea typeface="宋体" panose="02010600030101010101" pitchFamily="2" charset="-122"/>
          <a:cs typeface="+mj-cs"/>
        </a:defRPr>
      </a:lvl1pPr>
    </p:titleStyle>
    <p:bodyStyle>
      <a:lvl1pPr marL="227330" indent="-22733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b="0" i="0" u="none" kern="1200" baseline="0">
          <a:solidFill>
            <a:schemeClr val="tx1"/>
          </a:solidFill>
          <a:effectLst/>
          <a:latin typeface="+mn-lt"/>
          <a:ea typeface="+mn-ea"/>
          <a:cs typeface="+mn-cs"/>
        </a:defRPr>
      </a:lvl1pPr>
      <a:lvl2pPr marL="684530" indent="-22733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b="0" i="0" u="none" kern="1200" baseline="0">
          <a:solidFill>
            <a:schemeClr val="tx1"/>
          </a:solidFill>
          <a:effectLst/>
          <a:latin typeface="+mn-lt"/>
          <a:ea typeface="+mn-ea"/>
          <a:cs typeface="+mn-cs"/>
        </a:defRPr>
      </a:lvl2pPr>
      <a:lvl3pPr marL="1141730" indent="-22733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3pPr>
      <a:lvl4pPr marL="1598930" indent="-22733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4pPr>
      <a:lvl5pPr marL="2056130" indent="-22733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indent="0" algn="l" defTabSz="913765"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3765"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3765"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3765"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3765"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image" Target="../media/image27.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image" Target="../media/image2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4" name="组合 3"/>
          <p:cNvGrpSpPr/>
          <p:nvPr/>
        </p:nvGrpSpPr>
        <p:grpSpPr>
          <a:xfrm flipH="1">
            <a:off x="0" y="-4762"/>
            <a:ext cx="12192000" cy="6856412"/>
            <a:chOff x="0" y="0"/>
            <a:chExt cx="12192001" cy="6837402"/>
          </a:xfrm>
        </p:grpSpPr>
        <p:sp>
          <p:nvSpPr>
            <p:cNvPr id="3075" name="矩形 23"/>
            <p:cNvSpPr/>
            <p:nvPr/>
          </p:nvSpPr>
          <p:spPr>
            <a:xfrm>
              <a:off x="0" y="2987307"/>
              <a:ext cx="12192001" cy="3850095"/>
            </a:xfrm>
            <a:prstGeom prst="rect">
              <a:avLst/>
            </a:prstGeom>
            <a:solidFill>
              <a:srgbClr val="FFC000"/>
            </a:solidFill>
            <a:ln w="12700">
              <a:noFill/>
            </a:ln>
          </p:spPr>
          <p:txBody>
            <a:bodyPr anchor="ctr" anchorCtr="0"/>
            <a:p>
              <a:pPr algn="ctr">
                <a:spcBef>
                  <a:spcPct val="50000"/>
                </a:spcBef>
              </a:pPr>
              <a:endParaRPr lang="zh-CN" altLang="en-US">
                <a:sym typeface="Calibri" panose="020F0502020204030204" pitchFamily="34" charset="0"/>
              </a:endParaRPr>
            </a:p>
          </p:txBody>
        </p:sp>
        <p:grpSp>
          <p:nvGrpSpPr>
            <p:cNvPr id="3076" name="组合 2"/>
            <p:cNvGrpSpPr/>
            <p:nvPr/>
          </p:nvGrpSpPr>
          <p:grpSpPr>
            <a:xfrm>
              <a:off x="0" y="0"/>
              <a:ext cx="12192000" cy="6608763"/>
              <a:chOff x="0" y="0"/>
              <a:chExt cx="12192000" cy="6608763"/>
            </a:xfrm>
          </p:grpSpPr>
          <p:sp>
            <p:nvSpPr>
              <p:cNvPr id="3077" name="矩形 25"/>
              <p:cNvSpPr/>
              <p:nvPr/>
            </p:nvSpPr>
            <p:spPr>
              <a:xfrm>
                <a:off x="0" y="0"/>
                <a:ext cx="12192001" cy="3535059"/>
              </a:xfrm>
              <a:prstGeom prst="rect">
                <a:avLst/>
              </a:prstGeom>
              <a:solidFill>
                <a:srgbClr val="C00000"/>
              </a:solidFill>
              <a:ln w="12700">
                <a:noFill/>
              </a:ln>
            </p:spPr>
            <p:txBody>
              <a:bodyPr anchor="ctr" anchorCtr="0"/>
              <a:p>
                <a:pPr algn="ctr">
                  <a:spcBef>
                    <a:spcPct val="50000"/>
                  </a:spcBef>
                </a:pPr>
                <a:endParaRPr lang="zh-CN" altLang="en-US">
                  <a:sym typeface="Calibri" panose="020F0502020204030204" pitchFamily="34" charset="0"/>
                </a:endParaRPr>
              </a:p>
            </p:txBody>
          </p:sp>
          <p:sp>
            <p:nvSpPr>
              <p:cNvPr id="3078" name="圆角矩形 1"/>
              <p:cNvSpPr/>
              <p:nvPr/>
            </p:nvSpPr>
            <p:spPr>
              <a:xfrm>
                <a:off x="234950" y="216885"/>
                <a:ext cx="11722101" cy="6392551"/>
              </a:xfrm>
              <a:prstGeom prst="roundRect">
                <a:avLst>
                  <a:gd name="adj" fmla="val 1472"/>
                </a:avLst>
              </a:prstGeom>
              <a:blipFill rotWithShape="1">
                <a:blip r:embed="rId1"/>
                <a:stretch>
                  <a:fillRect/>
                </a:stretch>
              </a:blipFill>
              <a:ln w="12700">
                <a:noFill/>
              </a:ln>
            </p:spPr>
            <p:txBody>
              <a:bodyPr anchor="ctr" anchorCtr="0"/>
              <a:p>
                <a:pPr algn="ctr">
                  <a:spcBef>
                    <a:spcPct val="50000"/>
                  </a:spcBef>
                </a:pPr>
                <a:endParaRPr lang="en-US" altLang="en-US">
                  <a:sym typeface="Calibri" panose="020F0502020204030204" pitchFamily="34" charset="0"/>
                </a:endParaRPr>
              </a:p>
            </p:txBody>
          </p:sp>
          <p:sp>
            <p:nvSpPr>
              <p:cNvPr id="3079" name="圆角矩形 1"/>
              <p:cNvSpPr/>
              <p:nvPr/>
            </p:nvSpPr>
            <p:spPr>
              <a:xfrm>
                <a:off x="384175" y="375195"/>
                <a:ext cx="11423651" cy="6077515"/>
              </a:xfrm>
              <a:prstGeom prst="roundRect">
                <a:avLst>
                  <a:gd name="adj" fmla="val 1472"/>
                </a:avLst>
              </a:prstGeom>
              <a:noFill/>
              <a:ln w="12700" cap="flat" cmpd="sng">
                <a:solidFill>
                  <a:srgbClr val="808080"/>
                </a:solidFill>
                <a:prstDash val="dash"/>
                <a:headEnd type="none" w="med" len="med"/>
                <a:tailEnd type="none" w="med" len="med"/>
              </a:ln>
            </p:spPr>
            <p:txBody>
              <a:bodyPr anchor="ctr" anchorCtr="0"/>
              <a:p>
                <a:pPr algn="ctr">
                  <a:spcBef>
                    <a:spcPct val="50000"/>
                  </a:spcBef>
                </a:pPr>
                <a:endParaRPr lang="en-US" altLang="en-US">
                  <a:sym typeface="Calibri" panose="020F0502020204030204" pitchFamily="34" charset="0"/>
                </a:endParaRPr>
              </a:p>
            </p:txBody>
          </p:sp>
        </p:grpSp>
      </p:grpSp>
      <p:sp>
        <p:nvSpPr>
          <p:cNvPr id="4099" name="矩形: 圆角 5"/>
          <p:cNvSpPr/>
          <p:nvPr/>
        </p:nvSpPr>
        <p:spPr>
          <a:xfrm>
            <a:off x="5064125" y="4451350"/>
            <a:ext cx="2063750" cy="552450"/>
          </a:xfrm>
          <a:prstGeom prst="roundRect">
            <a:avLst>
              <a:gd name="adj" fmla="val 50000"/>
            </a:avLst>
          </a:prstGeom>
          <a:solidFill>
            <a:srgbClr val="C00000"/>
          </a:solidFill>
          <a:ln w="12700" cap="flat" cmpd="sng" algn="ctr">
            <a:noFill/>
            <a:prstDash val="solid"/>
            <a:miter lim="800000"/>
            <a:headEnd type="none" w="med" len="med"/>
            <a:tailEnd type="none" w="med" len="med"/>
          </a:ln>
          <a:effectLst>
            <a:outerShdw blurRad="149987" dist="250190" dir="8460000" algn="ctr">
              <a:srgbClr val="000000">
                <a:alpha val="28000"/>
              </a:srgbClr>
            </a:outerShdw>
          </a:effectLst>
        </p:spPr>
        <p:txBody>
          <a:bodyPr anchor="ctr" anchorCtr="0">
            <a:noAutofit/>
          </a:bodyPr>
          <a:p>
            <a:pPr algn="ctr">
              <a:spcBef>
                <a:spcPct val="50000"/>
              </a:spcBef>
            </a:pPr>
            <a:endParaRPr lang="zh-CN" altLang="en-US" sz="2000" b="1">
              <a:solidFill>
                <a:srgbClr val="FFFFFF"/>
              </a:solidFill>
              <a:sym typeface="Calibri" panose="020F0502020204030204" pitchFamily="34" charset="0"/>
            </a:endParaRPr>
          </a:p>
        </p:txBody>
      </p:sp>
      <p:sp>
        <p:nvSpPr>
          <p:cNvPr id="3081" name="文本框 6"/>
          <p:cNvSpPr/>
          <p:nvPr/>
        </p:nvSpPr>
        <p:spPr>
          <a:xfrm>
            <a:off x="749300" y="2593975"/>
            <a:ext cx="10693400" cy="1570038"/>
          </a:xfrm>
          <a:prstGeom prst="rect">
            <a:avLst/>
          </a:prstGeom>
          <a:noFill/>
          <a:ln w="9525">
            <a:noFill/>
          </a:ln>
        </p:spPr>
        <p:txBody>
          <a:bodyPr>
            <a:spAutoFit/>
          </a:bodyPr>
          <a:p>
            <a:pPr algn="ctr" eaLnBrk="0" hangingPunct="0"/>
            <a:r>
              <a:rPr lang="zh-CN" altLang="en-US" sz="9600" b="1">
                <a:latin typeface="微软雅黑" panose="020B0503020204020204" pitchFamily="34" charset="-122"/>
                <a:ea typeface="微软雅黑" panose="020B0503020204020204" pitchFamily="34" charset="-122"/>
                <a:sym typeface="微软雅黑" panose="020B0503020204020204" pitchFamily="34" charset="-122"/>
              </a:rPr>
              <a:t>夏日绝句</a:t>
            </a:r>
            <a:endParaRPr lang="zh-CN" altLang="en-US" sz="96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2" name="Rectangle 4"/>
          <p:cNvSpPr/>
          <p:nvPr/>
        </p:nvSpPr>
        <p:spPr>
          <a:xfrm>
            <a:off x="5167313" y="4468813"/>
            <a:ext cx="1857375" cy="517525"/>
          </a:xfrm>
          <a:prstGeom prst="rect">
            <a:avLst/>
          </a:prstGeom>
          <a:noFill/>
          <a:ln w="9525">
            <a:noFill/>
          </a:ln>
        </p:spPr>
        <p:txBody>
          <a:bodyPr lIns="88233" tIns="44117" rIns="88233" bIns="44117" anchor="ctr" anchorCtr="0"/>
          <a:p>
            <a:pPr algn="ctr">
              <a:spcBef>
                <a:spcPct val="50000"/>
              </a:spcBef>
            </a:pPr>
            <a:r>
              <a:rPr lang="zh-CN" altLang="en-US" sz="2400" b="1">
                <a:solidFill>
                  <a:srgbClr val="FFFFFF"/>
                </a:solidFill>
                <a:latin typeface="Times New Roman" panose="02020603050405020304" pitchFamily="18" charset="0"/>
                <a:sym typeface="Calibri" panose="020F0502020204030204" pitchFamily="34" charset="0"/>
              </a:rPr>
              <a:t>教学课件</a:t>
            </a:r>
            <a:endParaRPr lang="zh-CN" altLang="zh-CN" sz="2400" b="1">
              <a:latin typeface="Times New Roman" panose="02020603050405020304" pitchFamily="18" charset="0"/>
              <a:sym typeface="Calibri" panose="020F0502020204030204" pitchFamily="34" charset="0"/>
            </a:endParaRPr>
          </a:p>
        </p:txBody>
      </p:sp>
      <p:sp>
        <p:nvSpPr>
          <p:cNvPr id="3083" name="矩形 18"/>
          <p:cNvSpPr/>
          <p:nvPr/>
        </p:nvSpPr>
        <p:spPr>
          <a:xfrm>
            <a:off x="4595813" y="2032000"/>
            <a:ext cx="3000375" cy="384175"/>
          </a:xfrm>
          <a:prstGeom prst="rect">
            <a:avLst/>
          </a:prstGeom>
          <a:noFill/>
          <a:ln w="9525">
            <a:noFill/>
          </a:ln>
        </p:spPr>
        <p:txBody>
          <a:bodyPr wrap="none">
            <a:spAutoFit/>
          </a:bodyPr>
          <a:p>
            <a:pPr algn="ctr">
              <a:spcBef>
                <a:spcPct val="50000"/>
              </a:spcBef>
            </a:pPr>
            <a:r>
              <a:rPr lang="zh-CN" altLang="en-US" sz="1900">
                <a:latin typeface="Arial" panose="020B0604020202020204" pitchFamily="34" charset="0"/>
                <a:sym typeface="Calibri" panose="020F0502020204030204" pitchFamily="34" charset="0"/>
              </a:rPr>
              <a:t>人教部编版 语文 四年级上</a:t>
            </a:r>
            <a:endParaRPr lang="zh-CN" altLang="en-US" sz="1900">
              <a:latin typeface="Arial" panose="020B0604020202020204" pitchFamily="34" charset="0"/>
              <a:sym typeface="Calibri" panose="020F0502020204030204"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矩形 3"/>
          <p:cNvSpPr/>
          <p:nvPr/>
        </p:nvSpPr>
        <p:spPr>
          <a:xfrm>
            <a:off x="8926513" y="1082675"/>
            <a:ext cx="2708275" cy="4483100"/>
          </a:xfrm>
          <a:prstGeom prst="rect">
            <a:avLst/>
          </a:prstGeom>
          <a:solidFill>
            <a:srgbClr val="FFF2CC"/>
          </a:solidFill>
          <a:ln w="9525">
            <a:noFill/>
          </a:ln>
        </p:spPr>
        <p:txBody>
          <a:bodyPr>
            <a:spAutoFit/>
          </a:bodyPr>
          <a:p>
            <a:pPr eaLnBrk="0" hangingPunct="0">
              <a:lnSpc>
                <a:spcPts val="42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词语解释：</a:t>
            </a:r>
            <a:endParaRPr lang="en-US" altLang="en-US" sz="2800" b="1">
              <a:latin typeface="微软雅黑" panose="020B0503020204020204" pitchFamily="34" charset="-122"/>
              <a:ea typeface="微软雅黑" panose="020B0503020204020204" pitchFamily="34" charset="-122"/>
              <a:sym typeface="宋体" panose="02010600030101010101" pitchFamily="2" charset="-122"/>
            </a:endParaRPr>
          </a:p>
          <a:p>
            <a:pPr>
              <a:lnSpc>
                <a:spcPts val="42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亦：</a:t>
            </a:r>
            <a:r>
              <a:rPr lang="en-US" altLang="zh-CN" sz="2800" b="1">
                <a:latin typeface="楷体" panose="02010609060101010101" pitchFamily="49" charset="-122"/>
                <a:ea typeface="楷体" panose="02010609060101010101" pitchFamily="49" charset="-122"/>
                <a:sym typeface="Arial" panose="020B0604020202020204" pitchFamily="34" charset="0"/>
              </a:rPr>
              <a:t>也。</a:t>
            </a:r>
            <a:endParaRPr lang="en-US" altLang="zh-CN" sz="2800" b="1">
              <a:latin typeface="楷体" panose="02010609060101010101" pitchFamily="49" charset="-122"/>
              <a:ea typeface="楷体" panose="02010609060101010101" pitchFamily="49" charset="-122"/>
              <a:sym typeface="Arial" panose="020B0604020202020204" pitchFamily="34" charset="0"/>
            </a:endParaRPr>
          </a:p>
          <a:p>
            <a:pPr>
              <a:lnSpc>
                <a:spcPts val="42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为：</a:t>
            </a:r>
            <a:r>
              <a:rPr lang="en-US" altLang="zh-CN" sz="2800" b="1">
                <a:latin typeface="楷体" panose="02010609060101010101" pitchFamily="49" charset="-122"/>
                <a:ea typeface="楷体" panose="02010609060101010101" pitchFamily="49" charset="-122"/>
                <a:sym typeface="Arial" panose="020B0604020202020204" pitchFamily="34" charset="0"/>
              </a:rPr>
              <a:t>做。</a:t>
            </a:r>
            <a:endParaRPr lang="en-US" altLang="zh-CN" sz="2800" b="1">
              <a:latin typeface="楷体" panose="02010609060101010101" pitchFamily="49" charset="-122"/>
              <a:ea typeface="楷体" panose="02010609060101010101" pitchFamily="49" charset="-122"/>
              <a:sym typeface="Arial" panose="020B0604020202020204" pitchFamily="34" charset="0"/>
            </a:endParaRPr>
          </a:p>
          <a:p>
            <a:pPr>
              <a:lnSpc>
                <a:spcPts val="42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鬼雄：</a:t>
            </a:r>
            <a:r>
              <a:rPr lang="en-US" altLang="zh-CN" sz="2800" b="1">
                <a:latin typeface="楷体" panose="02010609060101010101" pitchFamily="49" charset="-122"/>
                <a:ea typeface="楷体" panose="02010609060101010101" pitchFamily="49" charset="-122"/>
                <a:sym typeface="Arial" panose="020B0604020202020204" pitchFamily="34" charset="0"/>
              </a:rPr>
              <a:t>鬼中的英雄。</a:t>
            </a:r>
            <a:endParaRPr lang="en-US" altLang="zh-CN" sz="2800" b="1">
              <a:latin typeface="楷体" panose="02010609060101010101" pitchFamily="49" charset="-122"/>
              <a:ea typeface="楷体" panose="02010609060101010101" pitchFamily="49" charset="-122"/>
              <a:sym typeface="Arial" panose="020B0604020202020204" pitchFamily="34" charset="0"/>
            </a:endParaRPr>
          </a:p>
          <a:p>
            <a:pPr>
              <a:lnSpc>
                <a:spcPts val="42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诗的大意：</a:t>
            </a:r>
            <a:endParaRPr lang="en-US" altLang="en-US" sz="2800" b="1">
              <a:latin typeface="微软雅黑" panose="020B0503020204020204" pitchFamily="34" charset="-122"/>
              <a:ea typeface="微软雅黑" panose="020B0503020204020204" pitchFamily="34" charset="-122"/>
              <a:sym typeface="Arial" panose="020B0604020202020204" pitchFamily="34" charset="0"/>
            </a:endParaRPr>
          </a:p>
          <a:p>
            <a:pPr>
              <a:lnSpc>
                <a:spcPts val="4275"/>
              </a:lnSpc>
            </a:pPr>
            <a:r>
              <a:rPr lang="en-US" altLang="zh-CN" sz="2800" b="1">
                <a:latin typeface="楷体" panose="02010609060101010101" pitchFamily="49" charset="-122"/>
                <a:ea typeface="楷体" panose="02010609060101010101" pitchFamily="49" charset="-122"/>
                <a:sym typeface="Arial" panose="020B0604020202020204" pitchFamily="34" charset="0"/>
              </a:rPr>
              <a:t>死了也要做鬼中的英雄。</a:t>
            </a:r>
            <a:endParaRPr lang="en-US" altLang="zh-CN" sz="2800" b="1">
              <a:latin typeface="楷体" panose="02010609060101010101" pitchFamily="49" charset="-122"/>
              <a:ea typeface="楷体" panose="02010609060101010101" pitchFamily="49" charset="-122"/>
              <a:sym typeface="Arial" panose="020B0604020202020204" pitchFamily="34" charset="0"/>
            </a:endParaRPr>
          </a:p>
        </p:txBody>
      </p:sp>
      <p:sp>
        <p:nvSpPr>
          <p:cNvPr id="12291" name="文本框 5"/>
          <p:cNvSpPr/>
          <p:nvPr/>
        </p:nvSpPr>
        <p:spPr>
          <a:xfrm>
            <a:off x="725488" y="1095375"/>
            <a:ext cx="781050" cy="4430713"/>
          </a:xfrm>
          <a:prstGeom prst="rect">
            <a:avLst/>
          </a:prstGeom>
          <a:noFill/>
          <a:ln w="9525">
            <a:noFill/>
          </a:ln>
        </p:spPr>
        <p:txBody>
          <a:bodyPr>
            <a:spAutoFit/>
          </a:bodyPr>
          <a:p>
            <a:pPr eaLnBrk="0" hangingPunct="0">
              <a:lnSpc>
                <a:spcPts val="5640"/>
              </a:lnSpc>
            </a:pPr>
            <a:r>
              <a:rPr lang="zh-CN" altLang="en-US" sz="4400" b="1">
                <a:latin typeface="微软雅黑" panose="020B0503020204020204" pitchFamily="34" charset="-122"/>
                <a:ea typeface="微软雅黑" panose="020B0503020204020204" pitchFamily="34" charset="-122"/>
              </a:rPr>
              <a:t>死亦为鬼雄</a:t>
            </a:r>
            <a:r>
              <a:rPr lang="en-US" altLang="zh-CN" sz="4400" b="1">
                <a:latin typeface="微软雅黑" panose="020B0503020204020204" pitchFamily="34" charset="-122"/>
                <a:ea typeface="微软雅黑" panose="020B0503020204020204" pitchFamily="34" charset="-122"/>
              </a:rPr>
              <a:t>，</a:t>
            </a:r>
            <a:endParaRPr lang="zh-CN" altLang="zh-CN" sz="4400" b="1">
              <a:latin typeface="微软雅黑" panose="020B0503020204020204" pitchFamily="34" charset="-122"/>
              <a:ea typeface="微软雅黑" panose="020B0503020204020204" pitchFamily="34" charset="-122"/>
            </a:endParaRPr>
          </a:p>
        </p:txBody>
      </p:sp>
      <p:pic>
        <p:nvPicPr>
          <p:cNvPr id="12292" name="图片 1" descr="S0%ECITRWN8%J2~BS_V~XXE"/>
          <p:cNvPicPr>
            <a:picLocks noChangeAspect="1"/>
          </p:cNvPicPr>
          <p:nvPr/>
        </p:nvPicPr>
        <p:blipFill>
          <a:blip r:embed="rId1"/>
          <a:stretch>
            <a:fillRect/>
          </a:stretch>
        </p:blipFill>
        <p:spPr>
          <a:xfrm>
            <a:off x="1655763" y="1206500"/>
            <a:ext cx="7121525" cy="42100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ppt_x"/>
                                          </p:val>
                                        </p:tav>
                                        <p:tav tm="100000">
                                          <p:val>
                                            <p:strVal val="#ppt_x"/>
                                          </p:val>
                                        </p:tav>
                                      </p:tavLst>
                                    </p:anim>
                                    <p:anim calcmode="lin" valueType="num">
                                      <p:cBhvr additive="base">
                                        <p:cTn id="8"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2"/>
                                        </p:tgtEl>
                                        <p:attrNameLst>
                                          <p:attrName>style.visibility</p:attrName>
                                        </p:attrNameLst>
                                      </p:cBhvr>
                                      <p:to>
                                        <p:strVal val="visible"/>
                                      </p:to>
                                    </p:set>
                                    <p:anim calcmode="lin" valueType="num">
                                      <p:cBhvr additive="base">
                                        <p:cTn id="13" dur="500" fill="hold"/>
                                        <p:tgtEl>
                                          <p:spTgt spid="12292"/>
                                        </p:tgtEl>
                                        <p:attrNameLst>
                                          <p:attrName>ppt_x</p:attrName>
                                        </p:attrNameLst>
                                      </p:cBhvr>
                                      <p:tavLst>
                                        <p:tav tm="0">
                                          <p:val>
                                            <p:strVal val="#ppt_x"/>
                                          </p:val>
                                        </p:tav>
                                        <p:tav tm="100000">
                                          <p:val>
                                            <p:strVal val="#ppt_x"/>
                                          </p:val>
                                        </p:tav>
                                      </p:tavLst>
                                    </p:anim>
                                    <p:anim calcmode="lin" valueType="num">
                                      <p:cBhvr additive="base">
                                        <p:cTn id="14"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0"/>
                                        </p:tgtEl>
                                        <p:attrNameLst>
                                          <p:attrName>style.visibility</p:attrName>
                                        </p:attrNameLst>
                                      </p:cBhvr>
                                      <p:to>
                                        <p:strVal val="visible"/>
                                      </p:to>
                                    </p:set>
                                    <p:anim calcmode="lin" valueType="num">
                                      <p:cBhvr additive="base">
                                        <p:cTn id="19" dur="500" fill="hold"/>
                                        <p:tgtEl>
                                          <p:spTgt spid="12290"/>
                                        </p:tgtEl>
                                        <p:attrNameLst>
                                          <p:attrName>ppt_x</p:attrName>
                                        </p:attrNameLst>
                                      </p:cBhvr>
                                      <p:tavLst>
                                        <p:tav tm="0">
                                          <p:val>
                                            <p:strVal val="#ppt_x"/>
                                          </p:val>
                                        </p:tav>
                                        <p:tav tm="100000">
                                          <p:val>
                                            <p:strVal val="#ppt_x"/>
                                          </p:val>
                                        </p:tav>
                                      </p:tavLst>
                                    </p:anim>
                                    <p:anim calcmode="lin" valueType="num">
                                      <p:cBhvr additive="base">
                                        <p:cTn id="20"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290">
                                            <p:txEl>
                                              <p:charRg st="0" end="6"/>
                                            </p:txEl>
                                          </p:spTgt>
                                        </p:tgtEl>
                                        <p:attrNameLst>
                                          <p:attrName>style.visibility</p:attrName>
                                        </p:attrNameLst>
                                      </p:cBhvr>
                                      <p:to>
                                        <p:strVal val="visible"/>
                                      </p:to>
                                    </p:set>
                                    <p:anim calcmode="lin" valueType="num">
                                      <p:cBhvr additive="base">
                                        <p:cTn id="25" dur="500" fill="hold"/>
                                        <p:tgtEl>
                                          <p:spTgt spid="12290">
                                            <p:txEl>
                                              <p:charRg st="0"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0">
                                            <p:txEl>
                                              <p:charRg st="0"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2290">
                                            <p:txEl>
                                              <p:charRg st="6" end="11"/>
                                            </p:txEl>
                                          </p:spTgt>
                                        </p:tgtEl>
                                        <p:attrNameLst>
                                          <p:attrName>style.visibility</p:attrName>
                                        </p:attrNameLst>
                                      </p:cBhvr>
                                      <p:to>
                                        <p:strVal val="visible"/>
                                      </p:to>
                                    </p:set>
                                    <p:anim calcmode="lin" valueType="num">
                                      <p:cBhvr additive="base">
                                        <p:cTn id="29" dur="500" fill="hold"/>
                                        <p:tgtEl>
                                          <p:spTgt spid="12290">
                                            <p:txEl>
                                              <p:charRg st="6" end="1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290">
                                            <p:txEl>
                                              <p:charRg st="6" end="1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2290">
                                            <p:txEl>
                                              <p:charRg st="11" end="16"/>
                                            </p:txEl>
                                          </p:spTgt>
                                        </p:tgtEl>
                                        <p:attrNameLst>
                                          <p:attrName>style.visibility</p:attrName>
                                        </p:attrNameLst>
                                      </p:cBhvr>
                                      <p:to>
                                        <p:strVal val="visible"/>
                                      </p:to>
                                    </p:set>
                                    <p:anim calcmode="lin" valueType="num">
                                      <p:cBhvr additive="base">
                                        <p:cTn id="35" dur="500" fill="hold"/>
                                        <p:tgtEl>
                                          <p:spTgt spid="12290">
                                            <p:txEl>
                                              <p:charRg st="11" end="1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290">
                                            <p:txEl>
                                              <p:charRg st="11" end="1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2290">
                                            <p:txEl>
                                              <p:charRg st="16" end="26"/>
                                            </p:txEl>
                                          </p:spTgt>
                                        </p:tgtEl>
                                        <p:attrNameLst>
                                          <p:attrName>style.visibility</p:attrName>
                                        </p:attrNameLst>
                                      </p:cBhvr>
                                      <p:to>
                                        <p:strVal val="visible"/>
                                      </p:to>
                                    </p:set>
                                    <p:anim calcmode="lin" valueType="num">
                                      <p:cBhvr additive="base">
                                        <p:cTn id="41" dur="500" fill="hold"/>
                                        <p:tgtEl>
                                          <p:spTgt spid="12290">
                                            <p:txEl>
                                              <p:charRg st="16" end="2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2290">
                                            <p:txEl>
                                              <p:charRg st="16" end="2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2290">
                                            <p:txEl>
                                              <p:charRg st="26" end="32"/>
                                            </p:txEl>
                                          </p:spTgt>
                                        </p:tgtEl>
                                        <p:attrNameLst>
                                          <p:attrName>style.visibility</p:attrName>
                                        </p:attrNameLst>
                                      </p:cBhvr>
                                      <p:to>
                                        <p:strVal val="visible"/>
                                      </p:to>
                                    </p:set>
                                    <p:anim calcmode="lin" valueType="num">
                                      <p:cBhvr additive="base">
                                        <p:cTn id="47" dur="500" fill="hold"/>
                                        <p:tgtEl>
                                          <p:spTgt spid="12290">
                                            <p:txEl>
                                              <p:charRg st="26" end="32"/>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2290">
                                            <p:txEl>
                                              <p:charRg st="26" end="32"/>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2290">
                                            <p:txEl>
                                              <p:charRg st="32" end="44"/>
                                            </p:txEl>
                                          </p:spTgt>
                                        </p:tgtEl>
                                        <p:attrNameLst>
                                          <p:attrName>style.visibility</p:attrName>
                                        </p:attrNameLst>
                                      </p:cBhvr>
                                      <p:to>
                                        <p:strVal val="visible"/>
                                      </p:to>
                                    </p:set>
                                    <p:anim calcmode="lin" valueType="num">
                                      <p:cBhvr additive="base">
                                        <p:cTn id="51" dur="500" fill="hold"/>
                                        <p:tgtEl>
                                          <p:spTgt spid="12290">
                                            <p:txEl>
                                              <p:charRg st="32" end="44"/>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290">
                                            <p:txEl>
                                              <p:charRg st="32" end="4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9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矩形 3"/>
          <p:cNvSpPr/>
          <p:nvPr/>
        </p:nvSpPr>
        <p:spPr>
          <a:xfrm>
            <a:off x="8809038" y="1023938"/>
            <a:ext cx="2816225" cy="4568825"/>
          </a:xfrm>
          <a:prstGeom prst="rect">
            <a:avLst/>
          </a:prstGeom>
          <a:solidFill>
            <a:srgbClr val="FFF2CC"/>
          </a:solidFill>
          <a:ln w="9525">
            <a:noFill/>
          </a:ln>
        </p:spPr>
        <p:txBody>
          <a:bodyPr>
            <a:spAutoFit/>
          </a:bodyPr>
          <a:p>
            <a:pPr eaLnBrk="0" hangingPunct="0">
              <a:lnSpc>
                <a:spcPts val="38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词语解释：</a:t>
            </a:r>
            <a:endParaRPr lang="en-US" altLang="en-US" sz="2400" b="1">
              <a:latin typeface="微软雅黑" panose="020B0503020204020204" pitchFamily="34" charset="-122"/>
              <a:ea typeface="微软雅黑" panose="020B0503020204020204" pitchFamily="34" charset="-122"/>
              <a:sym typeface="宋体" panose="02010600030101010101" pitchFamily="2" charset="-122"/>
            </a:endParaRPr>
          </a:p>
          <a:p>
            <a:pPr>
              <a:lnSpc>
                <a:spcPts val="38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至今：</a:t>
            </a:r>
            <a:r>
              <a:rPr lang="en-US" altLang="zh-CN" sz="2400" b="1">
                <a:latin typeface="楷体" panose="02010609060101010101" pitchFamily="49" charset="-122"/>
                <a:ea typeface="楷体" panose="02010609060101010101" pitchFamily="49" charset="-122"/>
                <a:sym typeface="Arial" panose="020B0604020202020204" pitchFamily="34" charset="0"/>
              </a:rPr>
              <a:t>到现在。</a:t>
            </a:r>
            <a:endParaRPr lang="en-US" altLang="zh-CN" sz="2400" b="1">
              <a:latin typeface="楷体" panose="02010609060101010101" pitchFamily="49" charset="-122"/>
              <a:ea typeface="楷体" panose="02010609060101010101" pitchFamily="49" charset="-122"/>
              <a:sym typeface="Arial" panose="020B0604020202020204" pitchFamily="34" charset="0"/>
            </a:endParaRPr>
          </a:p>
          <a:p>
            <a:pPr>
              <a:lnSpc>
                <a:spcPts val="38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项羽：</a:t>
            </a:r>
            <a:r>
              <a:rPr lang="en-US" altLang="zh-CN" sz="2400" b="1">
                <a:latin typeface="楷体" panose="02010609060101010101" pitchFamily="49" charset="-122"/>
                <a:ea typeface="楷体" panose="02010609060101010101" pitchFamily="49" charset="-122"/>
                <a:sym typeface="Arial" panose="020B0604020202020204" pitchFamily="34" charset="0"/>
              </a:rPr>
              <a:t>秦末自立为西楚霸王，与刘邦争夺天下，在垓下之战中，兵败自杀。</a:t>
            </a:r>
            <a:endParaRPr lang="en-US" altLang="zh-CN" sz="2400" b="1">
              <a:latin typeface="楷体" panose="02010609060101010101" pitchFamily="49" charset="-122"/>
              <a:ea typeface="楷体" panose="02010609060101010101" pitchFamily="49" charset="-122"/>
              <a:sym typeface="Arial" panose="020B0604020202020204" pitchFamily="34" charset="0"/>
            </a:endParaRPr>
          </a:p>
          <a:p>
            <a:pPr>
              <a:lnSpc>
                <a:spcPts val="38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诗的大意：</a:t>
            </a:r>
            <a:endParaRPr lang="en-US" altLang="en-US" sz="2800" b="1">
              <a:latin typeface="微软雅黑" panose="020B0503020204020204" pitchFamily="34" charset="-122"/>
              <a:ea typeface="微软雅黑" panose="020B0503020204020204" pitchFamily="34" charset="-122"/>
              <a:sym typeface="Arial" panose="020B0604020202020204" pitchFamily="34" charset="0"/>
            </a:endParaRPr>
          </a:p>
          <a:p>
            <a:pPr>
              <a:lnSpc>
                <a:spcPts val="3875"/>
              </a:lnSpc>
            </a:pPr>
            <a:r>
              <a:rPr lang="en-US" altLang="zh-CN" sz="2400" b="1">
                <a:latin typeface="楷体" panose="02010609060101010101" pitchFamily="49" charset="-122"/>
                <a:ea typeface="楷体" panose="02010609060101010101" pitchFamily="49" charset="-122"/>
                <a:sym typeface="Arial" panose="020B0604020202020204" pitchFamily="34" charset="0"/>
              </a:rPr>
              <a:t>人们到现在仍然还思念项羽。</a:t>
            </a:r>
            <a:endParaRPr lang="en-US" altLang="zh-CN" sz="2400" b="1">
              <a:latin typeface="楷体" panose="02010609060101010101" pitchFamily="49" charset="-122"/>
              <a:ea typeface="楷体" panose="02010609060101010101" pitchFamily="49" charset="-122"/>
              <a:sym typeface="Arial" panose="020B0604020202020204" pitchFamily="34" charset="0"/>
            </a:endParaRPr>
          </a:p>
        </p:txBody>
      </p:sp>
      <p:sp>
        <p:nvSpPr>
          <p:cNvPr id="13315" name="文本框 5"/>
          <p:cNvSpPr/>
          <p:nvPr/>
        </p:nvSpPr>
        <p:spPr>
          <a:xfrm>
            <a:off x="606425" y="977900"/>
            <a:ext cx="682625" cy="4430713"/>
          </a:xfrm>
          <a:prstGeom prst="rect">
            <a:avLst/>
          </a:prstGeom>
          <a:noFill/>
          <a:ln w="9525">
            <a:noFill/>
          </a:ln>
        </p:spPr>
        <p:txBody>
          <a:bodyPr>
            <a:spAutoFit/>
          </a:bodyPr>
          <a:p>
            <a:pPr eaLnBrk="0" hangingPunct="0">
              <a:lnSpc>
                <a:spcPts val="5640"/>
              </a:lnSpc>
            </a:pPr>
            <a:r>
              <a:rPr lang="zh-CN" altLang="en-US" sz="4400" b="1">
                <a:latin typeface="微软雅黑" panose="020B0503020204020204" pitchFamily="34" charset="-122"/>
                <a:ea typeface="微软雅黑" panose="020B0503020204020204" pitchFamily="34" charset="-122"/>
              </a:rPr>
              <a:t>至今思项羽</a:t>
            </a:r>
            <a:r>
              <a:rPr lang="en-US" altLang="zh-CN" sz="4400" b="1">
                <a:latin typeface="微软雅黑" panose="020B0503020204020204" pitchFamily="34" charset="-122"/>
                <a:ea typeface="微软雅黑" panose="020B0503020204020204" pitchFamily="34" charset="-122"/>
              </a:rPr>
              <a:t>。</a:t>
            </a:r>
            <a:endParaRPr lang="zh-CN" altLang="zh-CN" sz="4400" b="1">
              <a:latin typeface="微软雅黑" panose="020B0503020204020204" pitchFamily="34" charset="-122"/>
              <a:ea typeface="微软雅黑" panose="020B0503020204020204" pitchFamily="34" charset="-122"/>
            </a:endParaRPr>
          </a:p>
        </p:txBody>
      </p:sp>
      <p:pic>
        <p:nvPicPr>
          <p:cNvPr id="13316" name="图片 1" descr="Q3]3$[C3TUR)VQA%L({(9B1"/>
          <p:cNvPicPr>
            <a:picLocks noChangeAspect="1"/>
          </p:cNvPicPr>
          <p:nvPr/>
        </p:nvPicPr>
        <p:blipFill>
          <a:blip r:embed="rId1"/>
          <a:stretch>
            <a:fillRect/>
          </a:stretch>
        </p:blipFill>
        <p:spPr>
          <a:xfrm>
            <a:off x="1398588" y="977900"/>
            <a:ext cx="7302500" cy="443071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ppt_x"/>
                                          </p:val>
                                        </p:tav>
                                        <p:tav tm="100000">
                                          <p:val>
                                            <p:strVal val="#ppt_x"/>
                                          </p:val>
                                        </p:tav>
                                      </p:tavLst>
                                    </p:anim>
                                    <p:anim calcmode="lin" valueType="num">
                                      <p:cBhvr additive="base">
                                        <p:cTn id="8"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6"/>
                                        </p:tgtEl>
                                        <p:attrNameLst>
                                          <p:attrName>style.visibility</p:attrName>
                                        </p:attrNameLst>
                                      </p:cBhvr>
                                      <p:to>
                                        <p:strVal val="visible"/>
                                      </p:to>
                                    </p:set>
                                    <p:anim calcmode="lin" valueType="num">
                                      <p:cBhvr additive="base">
                                        <p:cTn id="13" dur="500" fill="hold"/>
                                        <p:tgtEl>
                                          <p:spTgt spid="13316"/>
                                        </p:tgtEl>
                                        <p:attrNameLst>
                                          <p:attrName>ppt_x</p:attrName>
                                        </p:attrNameLst>
                                      </p:cBhvr>
                                      <p:tavLst>
                                        <p:tav tm="0">
                                          <p:val>
                                            <p:strVal val="#ppt_x"/>
                                          </p:val>
                                        </p:tav>
                                        <p:tav tm="100000">
                                          <p:val>
                                            <p:strVal val="#ppt_x"/>
                                          </p:val>
                                        </p:tav>
                                      </p:tavLst>
                                    </p:anim>
                                    <p:anim calcmode="lin" valueType="num">
                                      <p:cBhvr additive="base">
                                        <p:cTn id="14"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14"/>
                                        </p:tgtEl>
                                        <p:attrNameLst>
                                          <p:attrName>style.visibility</p:attrName>
                                        </p:attrNameLst>
                                      </p:cBhvr>
                                      <p:to>
                                        <p:strVal val="visible"/>
                                      </p:to>
                                    </p:set>
                                    <p:anim calcmode="lin" valueType="num">
                                      <p:cBhvr additive="base">
                                        <p:cTn id="19" dur="500" fill="hold"/>
                                        <p:tgtEl>
                                          <p:spTgt spid="13314"/>
                                        </p:tgtEl>
                                        <p:attrNameLst>
                                          <p:attrName>ppt_x</p:attrName>
                                        </p:attrNameLst>
                                      </p:cBhvr>
                                      <p:tavLst>
                                        <p:tav tm="0">
                                          <p:val>
                                            <p:strVal val="#ppt_x"/>
                                          </p:val>
                                        </p:tav>
                                        <p:tav tm="100000">
                                          <p:val>
                                            <p:strVal val="#ppt_x"/>
                                          </p:val>
                                        </p:tav>
                                      </p:tavLst>
                                    </p:anim>
                                    <p:anim calcmode="lin" valueType="num">
                                      <p:cBhvr additive="base">
                                        <p:cTn id="20"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314">
                                            <p:txEl>
                                              <p:charRg st="0" end="6"/>
                                            </p:txEl>
                                          </p:spTgt>
                                        </p:tgtEl>
                                        <p:attrNameLst>
                                          <p:attrName>style.visibility</p:attrName>
                                        </p:attrNameLst>
                                      </p:cBhvr>
                                      <p:to>
                                        <p:strVal val="visible"/>
                                      </p:to>
                                    </p:set>
                                    <p:anim calcmode="lin" valueType="num">
                                      <p:cBhvr additive="base">
                                        <p:cTn id="25" dur="500" fill="hold"/>
                                        <p:tgtEl>
                                          <p:spTgt spid="13314">
                                            <p:txEl>
                                              <p:charRg st="0"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4">
                                            <p:txEl>
                                              <p:charRg st="0"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3314">
                                            <p:txEl>
                                              <p:charRg st="6" end="14"/>
                                            </p:txEl>
                                          </p:spTgt>
                                        </p:tgtEl>
                                        <p:attrNameLst>
                                          <p:attrName>style.visibility</p:attrName>
                                        </p:attrNameLst>
                                      </p:cBhvr>
                                      <p:to>
                                        <p:strVal val="visible"/>
                                      </p:to>
                                    </p:set>
                                    <p:anim calcmode="lin" valueType="num">
                                      <p:cBhvr additive="base">
                                        <p:cTn id="29" dur="500" fill="hold"/>
                                        <p:tgtEl>
                                          <p:spTgt spid="13314">
                                            <p:txEl>
                                              <p:charRg st="6" end="1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3314">
                                            <p:txEl>
                                              <p:charRg st="6" end="1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3314">
                                            <p:txEl>
                                              <p:charRg st="14" end="48"/>
                                            </p:txEl>
                                          </p:spTgt>
                                        </p:tgtEl>
                                        <p:attrNameLst>
                                          <p:attrName>style.visibility</p:attrName>
                                        </p:attrNameLst>
                                      </p:cBhvr>
                                      <p:to>
                                        <p:strVal val="visible"/>
                                      </p:to>
                                    </p:set>
                                    <p:anim calcmode="lin" valueType="num">
                                      <p:cBhvr additive="base">
                                        <p:cTn id="35" dur="500" fill="hold"/>
                                        <p:tgtEl>
                                          <p:spTgt spid="13314">
                                            <p:txEl>
                                              <p:charRg st="14" end="4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3314">
                                            <p:txEl>
                                              <p:charRg st="14" end="48"/>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3314">
                                            <p:txEl>
                                              <p:charRg st="48" end="54"/>
                                            </p:txEl>
                                          </p:spTgt>
                                        </p:tgtEl>
                                        <p:attrNameLst>
                                          <p:attrName>style.visibility</p:attrName>
                                        </p:attrNameLst>
                                      </p:cBhvr>
                                      <p:to>
                                        <p:strVal val="visible"/>
                                      </p:to>
                                    </p:set>
                                    <p:anim calcmode="lin" valueType="num">
                                      <p:cBhvr additive="base">
                                        <p:cTn id="41" dur="500" fill="hold"/>
                                        <p:tgtEl>
                                          <p:spTgt spid="13314">
                                            <p:txEl>
                                              <p:charRg st="48" end="5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3314">
                                            <p:txEl>
                                              <p:charRg st="48" end="54"/>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3314">
                                            <p:txEl>
                                              <p:charRg st="54" end="68"/>
                                            </p:txEl>
                                          </p:spTgt>
                                        </p:tgtEl>
                                        <p:attrNameLst>
                                          <p:attrName>style.visibility</p:attrName>
                                        </p:attrNameLst>
                                      </p:cBhvr>
                                      <p:to>
                                        <p:strVal val="visible"/>
                                      </p:to>
                                    </p:set>
                                    <p:anim calcmode="lin" valueType="num">
                                      <p:cBhvr additive="base">
                                        <p:cTn id="45" dur="500" fill="hold"/>
                                        <p:tgtEl>
                                          <p:spTgt spid="13314">
                                            <p:txEl>
                                              <p:charRg st="54" end="6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3314">
                                            <p:txEl>
                                              <p:charRg st="54" end="6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矩形 3"/>
          <p:cNvSpPr/>
          <p:nvPr/>
        </p:nvSpPr>
        <p:spPr>
          <a:xfrm>
            <a:off x="8912225" y="1216025"/>
            <a:ext cx="2863850" cy="4568825"/>
          </a:xfrm>
          <a:prstGeom prst="rect">
            <a:avLst/>
          </a:prstGeom>
          <a:solidFill>
            <a:srgbClr val="FFF2CC"/>
          </a:solidFill>
          <a:ln w="9525">
            <a:noFill/>
          </a:ln>
        </p:spPr>
        <p:txBody>
          <a:bodyPr>
            <a:spAutoFit/>
          </a:bodyPr>
          <a:p>
            <a:pPr eaLnBrk="0" hangingPunct="0">
              <a:lnSpc>
                <a:spcPts val="38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词语解释：</a:t>
            </a:r>
            <a:endParaRPr lang="en-US" altLang="en-US" sz="2400" b="1">
              <a:latin typeface="微软雅黑" panose="020B0503020204020204" pitchFamily="34" charset="-122"/>
              <a:ea typeface="微软雅黑" panose="020B0503020204020204" pitchFamily="34" charset="-122"/>
              <a:sym typeface="宋体" panose="02010600030101010101" pitchFamily="2" charset="-122"/>
            </a:endParaRPr>
          </a:p>
          <a:p>
            <a:pPr>
              <a:lnSpc>
                <a:spcPts val="38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不肯：</a:t>
            </a:r>
            <a:r>
              <a:rPr lang="en-US" altLang="zh-CN" sz="2400" b="1">
                <a:latin typeface="楷体" panose="02010609060101010101" pitchFamily="49" charset="-122"/>
                <a:ea typeface="楷体" panose="02010609060101010101" pitchFamily="49" charset="-122"/>
                <a:sym typeface="Arial" panose="020B0604020202020204" pitchFamily="34" charset="0"/>
              </a:rPr>
              <a:t>这里指不愿意苟且偷生。</a:t>
            </a:r>
            <a:endParaRPr lang="en-US" altLang="zh-CN" sz="2400" b="1">
              <a:latin typeface="楷体" panose="02010609060101010101" pitchFamily="49" charset="-122"/>
              <a:ea typeface="楷体" panose="02010609060101010101" pitchFamily="49" charset="-122"/>
              <a:sym typeface="Arial" panose="020B0604020202020204" pitchFamily="34" charset="0"/>
            </a:endParaRPr>
          </a:p>
          <a:p>
            <a:pPr>
              <a:lnSpc>
                <a:spcPts val="38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江东：</a:t>
            </a:r>
            <a:r>
              <a:rPr lang="en-US" altLang="zh-CN" sz="2400" b="1">
                <a:latin typeface="楷体" panose="02010609060101010101" pitchFamily="49" charset="-122"/>
                <a:ea typeface="楷体" panose="02010609060101010101" pitchFamily="49" charset="-122"/>
                <a:sym typeface="Arial" panose="020B0604020202020204" pitchFamily="34" charset="0"/>
              </a:rPr>
              <a:t>项羽当初随叔父项梁起兵的地方。</a:t>
            </a:r>
            <a:endParaRPr lang="en-US" altLang="zh-CN" sz="2400" b="1">
              <a:latin typeface="楷体" panose="02010609060101010101" pitchFamily="49" charset="-122"/>
              <a:ea typeface="楷体" panose="02010609060101010101" pitchFamily="49" charset="-122"/>
              <a:sym typeface="Arial" panose="020B0604020202020204" pitchFamily="34" charset="0"/>
            </a:endParaRPr>
          </a:p>
          <a:p>
            <a:pPr>
              <a:lnSpc>
                <a:spcPts val="38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诗的大意：</a:t>
            </a:r>
            <a:endParaRPr lang="en-US" altLang="en-US" sz="2800" b="1">
              <a:latin typeface="微软雅黑" panose="020B0503020204020204" pitchFamily="34" charset="-122"/>
              <a:ea typeface="微软雅黑" panose="020B0503020204020204" pitchFamily="34" charset="-122"/>
              <a:sym typeface="Arial" panose="020B0604020202020204" pitchFamily="34" charset="0"/>
            </a:endParaRPr>
          </a:p>
          <a:p>
            <a:pPr>
              <a:lnSpc>
                <a:spcPts val="3875"/>
              </a:lnSpc>
            </a:pPr>
            <a:r>
              <a:rPr lang="en-US" altLang="zh-CN" sz="2400" b="1">
                <a:latin typeface="楷体" panose="02010609060101010101" pitchFamily="49" charset="-122"/>
                <a:ea typeface="楷体" panose="02010609060101010101" pitchFamily="49" charset="-122"/>
                <a:sym typeface="Arial" panose="020B0604020202020204" pitchFamily="34" charset="0"/>
              </a:rPr>
              <a:t>只因他不肯苟且偷生重返江东。</a:t>
            </a:r>
            <a:endParaRPr lang="en-US" altLang="zh-CN" sz="2400" b="1">
              <a:latin typeface="楷体" panose="02010609060101010101" pitchFamily="49" charset="-122"/>
              <a:ea typeface="楷体" panose="02010609060101010101" pitchFamily="49" charset="-122"/>
              <a:sym typeface="Arial" panose="020B0604020202020204" pitchFamily="34" charset="0"/>
            </a:endParaRPr>
          </a:p>
        </p:txBody>
      </p:sp>
      <p:sp>
        <p:nvSpPr>
          <p:cNvPr id="14339" name="文本框 5"/>
          <p:cNvSpPr/>
          <p:nvPr/>
        </p:nvSpPr>
        <p:spPr>
          <a:xfrm>
            <a:off x="709613" y="1214438"/>
            <a:ext cx="682625" cy="4430712"/>
          </a:xfrm>
          <a:prstGeom prst="rect">
            <a:avLst/>
          </a:prstGeom>
          <a:noFill/>
          <a:ln w="9525">
            <a:noFill/>
          </a:ln>
        </p:spPr>
        <p:txBody>
          <a:bodyPr>
            <a:spAutoFit/>
          </a:bodyPr>
          <a:p>
            <a:pPr eaLnBrk="0" hangingPunct="0">
              <a:lnSpc>
                <a:spcPts val="5640"/>
              </a:lnSpc>
            </a:pPr>
            <a:r>
              <a:rPr lang="zh-CN" altLang="en-US" sz="4400" b="1">
                <a:latin typeface="微软雅黑" panose="020B0503020204020204" pitchFamily="34" charset="-122"/>
                <a:ea typeface="微软雅黑" panose="020B0503020204020204" pitchFamily="34" charset="-122"/>
              </a:rPr>
              <a:t>不肯过江东</a:t>
            </a:r>
            <a:r>
              <a:rPr lang="en-US" altLang="zh-CN" sz="4400" b="1">
                <a:latin typeface="微软雅黑" panose="020B0503020204020204" pitchFamily="34" charset="-122"/>
                <a:ea typeface="微软雅黑" panose="020B0503020204020204" pitchFamily="34" charset="-122"/>
              </a:rPr>
              <a:t>。</a:t>
            </a:r>
            <a:endParaRPr lang="zh-CN" altLang="zh-CN" sz="4400" b="1">
              <a:latin typeface="微软雅黑" panose="020B0503020204020204" pitchFamily="34" charset="-122"/>
              <a:ea typeface="微软雅黑" panose="020B0503020204020204" pitchFamily="34" charset="-122"/>
            </a:endParaRPr>
          </a:p>
        </p:txBody>
      </p:sp>
      <p:pic>
        <p:nvPicPr>
          <p:cNvPr id="14340" name="图片 1" descr="OU0]SU2X)W7Q[WM__V89][J"/>
          <p:cNvPicPr>
            <a:picLocks noChangeAspect="1"/>
          </p:cNvPicPr>
          <p:nvPr/>
        </p:nvPicPr>
        <p:blipFill>
          <a:blip r:embed="rId1"/>
          <a:stretch>
            <a:fillRect/>
          </a:stretch>
        </p:blipFill>
        <p:spPr>
          <a:xfrm>
            <a:off x="1506538" y="1293813"/>
            <a:ext cx="7291387" cy="43005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ppt_x"/>
                                          </p:val>
                                        </p:tav>
                                        <p:tav tm="100000">
                                          <p:val>
                                            <p:strVal val="#ppt_x"/>
                                          </p:val>
                                        </p:tav>
                                      </p:tavLst>
                                    </p:anim>
                                    <p:anim calcmode="lin" valueType="num">
                                      <p:cBhvr additive="base">
                                        <p:cTn id="8"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40"/>
                                        </p:tgtEl>
                                        <p:attrNameLst>
                                          <p:attrName>style.visibility</p:attrName>
                                        </p:attrNameLst>
                                      </p:cBhvr>
                                      <p:to>
                                        <p:strVal val="visible"/>
                                      </p:to>
                                    </p:set>
                                    <p:anim calcmode="lin" valueType="num">
                                      <p:cBhvr additive="base">
                                        <p:cTn id="13" dur="500" fill="hold"/>
                                        <p:tgtEl>
                                          <p:spTgt spid="14340"/>
                                        </p:tgtEl>
                                        <p:attrNameLst>
                                          <p:attrName>ppt_x</p:attrName>
                                        </p:attrNameLst>
                                      </p:cBhvr>
                                      <p:tavLst>
                                        <p:tav tm="0">
                                          <p:val>
                                            <p:strVal val="#ppt_x"/>
                                          </p:val>
                                        </p:tav>
                                        <p:tav tm="100000">
                                          <p:val>
                                            <p:strVal val="#ppt_x"/>
                                          </p:val>
                                        </p:tav>
                                      </p:tavLst>
                                    </p:anim>
                                    <p:anim calcmode="lin" valueType="num">
                                      <p:cBhvr additive="base">
                                        <p:cTn id="14"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338"/>
                                        </p:tgtEl>
                                        <p:attrNameLst>
                                          <p:attrName>style.visibility</p:attrName>
                                        </p:attrNameLst>
                                      </p:cBhvr>
                                      <p:to>
                                        <p:strVal val="visible"/>
                                      </p:to>
                                    </p:set>
                                    <p:anim calcmode="lin" valueType="num">
                                      <p:cBhvr additive="base">
                                        <p:cTn id="19" dur="500" fill="hold"/>
                                        <p:tgtEl>
                                          <p:spTgt spid="14338"/>
                                        </p:tgtEl>
                                        <p:attrNameLst>
                                          <p:attrName>ppt_x</p:attrName>
                                        </p:attrNameLst>
                                      </p:cBhvr>
                                      <p:tavLst>
                                        <p:tav tm="0">
                                          <p:val>
                                            <p:strVal val="#ppt_x"/>
                                          </p:val>
                                        </p:tav>
                                        <p:tav tm="100000">
                                          <p:val>
                                            <p:strVal val="#ppt_x"/>
                                          </p:val>
                                        </p:tav>
                                      </p:tavLst>
                                    </p:anim>
                                    <p:anim calcmode="lin" valueType="num">
                                      <p:cBhvr additive="base">
                                        <p:cTn id="20"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338">
                                            <p:txEl>
                                              <p:charRg st="0" end="6"/>
                                            </p:txEl>
                                          </p:spTgt>
                                        </p:tgtEl>
                                        <p:attrNameLst>
                                          <p:attrName>style.visibility</p:attrName>
                                        </p:attrNameLst>
                                      </p:cBhvr>
                                      <p:to>
                                        <p:strVal val="visible"/>
                                      </p:to>
                                    </p:set>
                                    <p:anim calcmode="lin" valueType="num">
                                      <p:cBhvr additive="base">
                                        <p:cTn id="25" dur="500" fill="hold"/>
                                        <p:tgtEl>
                                          <p:spTgt spid="14338">
                                            <p:txEl>
                                              <p:charRg st="0"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38">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338">
                                            <p:txEl>
                                              <p:charRg st="6" end="21"/>
                                            </p:txEl>
                                          </p:spTgt>
                                        </p:tgtEl>
                                        <p:attrNameLst>
                                          <p:attrName>style.visibility</p:attrName>
                                        </p:attrNameLst>
                                      </p:cBhvr>
                                      <p:to>
                                        <p:strVal val="visible"/>
                                      </p:to>
                                    </p:set>
                                    <p:anim calcmode="lin" valueType="num">
                                      <p:cBhvr additive="base">
                                        <p:cTn id="31" dur="500" fill="hold"/>
                                        <p:tgtEl>
                                          <p:spTgt spid="14338">
                                            <p:txEl>
                                              <p:charRg st="6" end="2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38">
                                            <p:txEl>
                                              <p:charRg st="6" end="2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338">
                                            <p:txEl>
                                              <p:charRg st="21" end="40"/>
                                            </p:txEl>
                                          </p:spTgt>
                                        </p:tgtEl>
                                        <p:attrNameLst>
                                          <p:attrName>style.visibility</p:attrName>
                                        </p:attrNameLst>
                                      </p:cBhvr>
                                      <p:to>
                                        <p:strVal val="visible"/>
                                      </p:to>
                                    </p:set>
                                    <p:anim calcmode="lin" valueType="num">
                                      <p:cBhvr additive="base">
                                        <p:cTn id="37" dur="500" fill="hold"/>
                                        <p:tgtEl>
                                          <p:spTgt spid="14338">
                                            <p:txEl>
                                              <p:charRg st="21" end="4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338">
                                            <p:txEl>
                                              <p:charRg st="21" end="4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4338">
                                            <p:txEl>
                                              <p:charRg st="40" end="46"/>
                                            </p:txEl>
                                          </p:spTgt>
                                        </p:tgtEl>
                                        <p:attrNameLst>
                                          <p:attrName>style.visibility</p:attrName>
                                        </p:attrNameLst>
                                      </p:cBhvr>
                                      <p:to>
                                        <p:strVal val="visible"/>
                                      </p:to>
                                    </p:set>
                                    <p:anim calcmode="lin" valueType="num">
                                      <p:cBhvr additive="base">
                                        <p:cTn id="43" dur="500" fill="hold"/>
                                        <p:tgtEl>
                                          <p:spTgt spid="14338">
                                            <p:txEl>
                                              <p:charRg st="40" end="4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4338">
                                            <p:txEl>
                                              <p:charRg st="40" end="46"/>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4338">
                                            <p:txEl>
                                              <p:charRg st="46" end="61"/>
                                            </p:txEl>
                                          </p:spTgt>
                                        </p:tgtEl>
                                        <p:attrNameLst>
                                          <p:attrName>style.visibility</p:attrName>
                                        </p:attrNameLst>
                                      </p:cBhvr>
                                      <p:to>
                                        <p:strVal val="visible"/>
                                      </p:to>
                                    </p:set>
                                    <p:anim calcmode="lin" valueType="num">
                                      <p:cBhvr additive="base">
                                        <p:cTn id="47" dur="500" fill="hold"/>
                                        <p:tgtEl>
                                          <p:spTgt spid="14338">
                                            <p:txEl>
                                              <p:charRg st="46" end="6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4338">
                                            <p:txEl>
                                              <p:charRg st="46" end="6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3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Box 1"/>
          <p:cNvSpPr/>
          <p:nvPr/>
        </p:nvSpPr>
        <p:spPr>
          <a:xfrm>
            <a:off x="2281238" y="987425"/>
            <a:ext cx="4519612" cy="460375"/>
          </a:xfrm>
          <a:prstGeom prst="rect">
            <a:avLst/>
          </a:prstGeom>
          <a:noFill/>
          <a:ln w="9525">
            <a:noFill/>
          </a:ln>
        </p:spPr>
        <p:txBody>
          <a:bodyPr>
            <a:spAutoFit/>
          </a:bodyPr>
          <a:p>
            <a:r>
              <a:rPr lang="zh-CN" altLang="en-US" sz="2400" b="1">
                <a:latin typeface="Arial" panose="020B0604020202020204" pitchFamily="34" charset="0"/>
                <a:ea typeface="楷体_GB2312" pitchFamily="49" charset="-122"/>
                <a:sym typeface="宋体" panose="02010600030101010101" pitchFamily="2" charset="-122"/>
              </a:rPr>
              <a:t>按诗的节奏和抑扬来读背古诗。</a:t>
            </a:r>
            <a:endParaRPr lang="zh-CN" altLang="en-US" sz="3200" b="1">
              <a:latin typeface="黑体" panose="02010609060101010101" pitchFamily="49" charset="-122"/>
              <a:ea typeface="黑体" panose="02010609060101010101" pitchFamily="49" charset="-122"/>
            </a:endParaRPr>
          </a:p>
        </p:txBody>
      </p:sp>
      <p:sp>
        <p:nvSpPr>
          <p:cNvPr id="15363" name="文本框 3"/>
          <p:cNvSpPr/>
          <p:nvPr/>
        </p:nvSpPr>
        <p:spPr>
          <a:xfrm>
            <a:off x="1189038" y="2257425"/>
            <a:ext cx="3940175" cy="3219450"/>
          </a:xfrm>
          <a:prstGeom prst="rect">
            <a:avLst/>
          </a:prstGeom>
          <a:noFill/>
          <a:ln w="9525">
            <a:noFill/>
          </a:ln>
        </p:spPr>
        <p:txBody>
          <a:bodyPr>
            <a:spAutoFit/>
          </a:bodyPr>
          <a:p>
            <a:pPr eaLnBrk="0" hangingPunct="0">
              <a:lnSpc>
                <a:spcPts val="4065"/>
              </a:lnSpc>
            </a:pPr>
            <a:r>
              <a:rPr lang="en-US" altLang="zh-CN" sz="2800">
                <a:latin typeface="汉仪琥珀体简" charset="-122"/>
                <a:ea typeface="汉仪琥珀体简" charset="-122"/>
              </a:rPr>
              <a:t>  </a:t>
            </a:r>
            <a:r>
              <a:rPr lang="en-US" altLang="zh-CN" sz="2800" b="1">
                <a:latin typeface="微软雅黑" panose="020B0503020204020204" pitchFamily="34" charset="-122"/>
                <a:ea typeface="微软雅黑" panose="020B0503020204020204" pitchFamily="34" charset="-122"/>
              </a:rPr>
              <a:t>   夏日绝句</a:t>
            </a:r>
            <a:endParaRPr lang="en-US" altLang="zh-CN" sz="2800" b="1">
              <a:latin typeface="微软雅黑" panose="020B0503020204020204" pitchFamily="34" charset="-122"/>
              <a:ea typeface="微软雅黑" panose="020B0503020204020204" pitchFamily="34" charset="-122"/>
            </a:endParaRPr>
          </a:p>
          <a:p>
            <a:pPr eaLnBrk="0" hangingPunct="0">
              <a:lnSpc>
                <a:spcPts val="4065"/>
              </a:lnSpc>
            </a:pPr>
            <a:r>
              <a:rPr lang="zh-CN" altLang="en-US" sz="2800" b="1">
                <a:latin typeface="微软雅黑" panose="020B0503020204020204" pitchFamily="34" charset="-122"/>
                <a:ea typeface="微软雅黑" panose="020B0503020204020204" pitchFamily="34" charset="-122"/>
              </a:rPr>
              <a:t>    【</a:t>
            </a:r>
            <a:r>
              <a:rPr lang="en-US" altLang="zh-CN" sz="2800" b="1">
                <a:latin typeface="微软雅黑" panose="020B0503020204020204" pitchFamily="34" charset="-122"/>
                <a:ea typeface="微软雅黑" panose="020B0503020204020204" pitchFamily="34" charset="-122"/>
              </a:rPr>
              <a:t>宋</a:t>
            </a:r>
            <a:r>
              <a:rPr lang="zh-CN" altLang="en-US" sz="2800" b="1">
                <a:latin typeface="微软雅黑" panose="020B0503020204020204" pitchFamily="34" charset="-122"/>
                <a:ea typeface="微软雅黑" panose="020B0503020204020204" pitchFamily="34" charset="-122"/>
              </a:rPr>
              <a:t>】</a:t>
            </a:r>
            <a:r>
              <a:rPr lang="en-US" altLang="zh-CN" sz="2800" b="1">
                <a:latin typeface="微软雅黑" panose="020B0503020204020204" pitchFamily="34" charset="-122"/>
                <a:ea typeface="微软雅黑" panose="020B0503020204020204" pitchFamily="34" charset="-122"/>
              </a:rPr>
              <a:t>李清照</a:t>
            </a:r>
            <a:endParaRPr lang="en-US" altLang="zh-CN" sz="2800" b="1">
              <a:latin typeface="微软雅黑" panose="020B0503020204020204" pitchFamily="34" charset="-122"/>
              <a:ea typeface="微软雅黑" panose="020B0503020204020204" pitchFamily="34" charset="-122"/>
            </a:endParaRPr>
          </a:p>
          <a:p>
            <a:pPr eaLnBrk="0" hangingPunct="0">
              <a:lnSpc>
                <a:spcPts val="4065"/>
              </a:lnSpc>
            </a:pPr>
            <a:r>
              <a:rPr lang="en-US" altLang="zh-CN" sz="2800" b="1">
                <a:latin typeface="微软雅黑" panose="020B0503020204020204" pitchFamily="34" charset="-122"/>
                <a:ea typeface="微软雅黑" panose="020B0503020204020204" pitchFamily="34" charset="-122"/>
              </a:rPr>
              <a:t>    生</a:t>
            </a:r>
            <a:r>
              <a:rPr lang="en-US" altLang="zh-CN" sz="2800" b="1">
                <a:latin typeface="微软雅黑" panose="020B0503020204020204" pitchFamily="34" charset="-122"/>
                <a:ea typeface="微软雅黑" panose="020B0503020204020204" pitchFamily="34" charset="-122"/>
                <a:sym typeface="宋体" panose="02010600030101010101" pitchFamily="2" charset="-122"/>
              </a:rPr>
              <a:t>/</a:t>
            </a:r>
            <a:r>
              <a:rPr lang="en-US" altLang="zh-CN" sz="2800" b="1">
                <a:latin typeface="微软雅黑" panose="020B0503020204020204" pitchFamily="34" charset="-122"/>
                <a:ea typeface="微软雅黑" panose="020B0503020204020204" pitchFamily="34" charset="-122"/>
              </a:rPr>
              <a:t>当作</a:t>
            </a:r>
            <a:r>
              <a:rPr lang="en-US" altLang="zh-CN" sz="2800" b="1">
                <a:latin typeface="微软雅黑" panose="020B0503020204020204" pitchFamily="34" charset="-122"/>
                <a:ea typeface="微软雅黑" panose="020B0503020204020204" pitchFamily="34" charset="-122"/>
                <a:sym typeface="宋体" panose="02010600030101010101" pitchFamily="2" charset="-122"/>
              </a:rPr>
              <a:t>/</a:t>
            </a:r>
            <a:r>
              <a:rPr lang="en-US" altLang="zh-CN" sz="2800" b="1">
                <a:latin typeface="微软雅黑" panose="020B0503020204020204" pitchFamily="34" charset="-122"/>
                <a:ea typeface="微软雅黑" panose="020B0503020204020204" pitchFamily="34" charset="-122"/>
              </a:rPr>
              <a:t>人杰，</a:t>
            </a:r>
            <a:endParaRPr lang="en-US" altLang="zh-CN" sz="2800" b="1">
              <a:latin typeface="微软雅黑" panose="020B0503020204020204" pitchFamily="34" charset="-122"/>
              <a:ea typeface="微软雅黑" panose="020B0503020204020204" pitchFamily="34" charset="-122"/>
            </a:endParaRPr>
          </a:p>
          <a:p>
            <a:pPr eaLnBrk="0" hangingPunct="0">
              <a:lnSpc>
                <a:spcPts val="4065"/>
              </a:lnSpc>
            </a:pPr>
            <a:r>
              <a:rPr lang="en-US" altLang="zh-CN" sz="2800" b="1">
                <a:latin typeface="微软雅黑" panose="020B0503020204020204" pitchFamily="34" charset="-122"/>
                <a:ea typeface="微软雅黑" panose="020B0503020204020204" pitchFamily="34" charset="-122"/>
              </a:rPr>
              <a:t>    死</a:t>
            </a:r>
            <a:r>
              <a:rPr lang="en-US" altLang="zh-CN" sz="2800" b="1">
                <a:latin typeface="微软雅黑" panose="020B0503020204020204" pitchFamily="34" charset="-122"/>
                <a:ea typeface="微软雅黑" panose="020B0503020204020204" pitchFamily="34" charset="-122"/>
                <a:sym typeface="宋体" panose="02010600030101010101" pitchFamily="2" charset="-122"/>
              </a:rPr>
              <a:t>/</a:t>
            </a:r>
            <a:r>
              <a:rPr lang="en-US" altLang="zh-CN" sz="2800" b="1">
                <a:latin typeface="微软雅黑" panose="020B0503020204020204" pitchFamily="34" charset="-122"/>
                <a:ea typeface="微软雅黑" panose="020B0503020204020204" pitchFamily="34" charset="-122"/>
              </a:rPr>
              <a:t>亦为</a:t>
            </a:r>
            <a:r>
              <a:rPr lang="en-US" altLang="zh-CN" sz="2800" b="1">
                <a:latin typeface="微软雅黑" panose="020B0503020204020204" pitchFamily="34" charset="-122"/>
                <a:ea typeface="微软雅黑" panose="020B0503020204020204" pitchFamily="34" charset="-122"/>
                <a:sym typeface="宋体" panose="02010600030101010101" pitchFamily="2" charset="-122"/>
              </a:rPr>
              <a:t>/</a:t>
            </a:r>
            <a:r>
              <a:rPr lang="en-US" altLang="zh-CN" sz="2800" b="1">
                <a:latin typeface="微软雅黑" panose="020B0503020204020204" pitchFamily="34" charset="-122"/>
                <a:ea typeface="微软雅黑" panose="020B0503020204020204" pitchFamily="34" charset="-122"/>
              </a:rPr>
              <a:t>鬼雄。</a:t>
            </a:r>
            <a:endParaRPr lang="en-US" altLang="zh-CN" sz="2800" b="1">
              <a:latin typeface="微软雅黑" panose="020B0503020204020204" pitchFamily="34" charset="-122"/>
              <a:ea typeface="微软雅黑" panose="020B0503020204020204" pitchFamily="34" charset="-122"/>
            </a:endParaRPr>
          </a:p>
          <a:p>
            <a:pPr eaLnBrk="0" hangingPunct="0">
              <a:lnSpc>
                <a:spcPts val="4065"/>
              </a:lnSpc>
            </a:pPr>
            <a:r>
              <a:rPr lang="en-US" altLang="zh-CN" sz="2800" b="1">
                <a:latin typeface="微软雅黑" panose="020B0503020204020204" pitchFamily="34" charset="-122"/>
                <a:ea typeface="微软雅黑" panose="020B0503020204020204" pitchFamily="34" charset="-122"/>
              </a:rPr>
              <a:t>    至今</a:t>
            </a:r>
            <a:r>
              <a:rPr lang="en-US" altLang="zh-CN" sz="2800" b="1">
                <a:latin typeface="微软雅黑" panose="020B0503020204020204" pitchFamily="34" charset="-122"/>
                <a:ea typeface="微软雅黑" panose="020B0503020204020204" pitchFamily="34" charset="-122"/>
                <a:sym typeface="宋体" panose="02010600030101010101" pitchFamily="2" charset="-122"/>
              </a:rPr>
              <a:t>/</a:t>
            </a:r>
            <a:r>
              <a:rPr lang="en-US" altLang="zh-CN" sz="2800" b="1">
                <a:latin typeface="微软雅黑" panose="020B0503020204020204" pitchFamily="34" charset="-122"/>
                <a:ea typeface="微软雅黑" panose="020B0503020204020204" pitchFamily="34" charset="-122"/>
              </a:rPr>
              <a:t>思</a:t>
            </a:r>
            <a:r>
              <a:rPr lang="en-US" altLang="zh-CN" sz="2800" b="1">
                <a:latin typeface="微软雅黑" panose="020B0503020204020204" pitchFamily="34" charset="-122"/>
                <a:ea typeface="微软雅黑" panose="020B0503020204020204" pitchFamily="34" charset="-122"/>
                <a:sym typeface="宋体" panose="02010600030101010101" pitchFamily="2" charset="-122"/>
              </a:rPr>
              <a:t>/</a:t>
            </a:r>
            <a:r>
              <a:rPr lang="en-US" altLang="zh-CN" sz="2800" b="1">
                <a:latin typeface="微软雅黑" panose="020B0503020204020204" pitchFamily="34" charset="-122"/>
                <a:ea typeface="微软雅黑" panose="020B0503020204020204" pitchFamily="34" charset="-122"/>
              </a:rPr>
              <a:t>项羽，</a:t>
            </a:r>
            <a:endParaRPr lang="en-US" altLang="zh-CN" sz="2800" b="1">
              <a:latin typeface="微软雅黑" panose="020B0503020204020204" pitchFamily="34" charset="-122"/>
              <a:ea typeface="微软雅黑" panose="020B0503020204020204" pitchFamily="34" charset="-122"/>
            </a:endParaRPr>
          </a:p>
          <a:p>
            <a:pPr eaLnBrk="0" hangingPunct="0">
              <a:lnSpc>
                <a:spcPts val="4065"/>
              </a:lnSpc>
            </a:pPr>
            <a:r>
              <a:rPr lang="en-US" altLang="zh-CN" sz="2800" b="1">
                <a:latin typeface="微软雅黑" panose="020B0503020204020204" pitchFamily="34" charset="-122"/>
                <a:ea typeface="微软雅黑" panose="020B0503020204020204" pitchFamily="34" charset="-122"/>
              </a:rPr>
              <a:t>    不肯</a:t>
            </a:r>
            <a:r>
              <a:rPr lang="en-US" altLang="zh-CN" sz="2800" b="1">
                <a:latin typeface="微软雅黑" panose="020B0503020204020204" pitchFamily="34" charset="-122"/>
                <a:ea typeface="微软雅黑" panose="020B0503020204020204" pitchFamily="34" charset="-122"/>
                <a:sym typeface="宋体" panose="02010600030101010101" pitchFamily="2" charset="-122"/>
              </a:rPr>
              <a:t>/</a:t>
            </a:r>
            <a:r>
              <a:rPr lang="en-US" altLang="zh-CN" sz="2800" b="1">
                <a:latin typeface="微软雅黑" panose="020B0503020204020204" pitchFamily="34" charset="-122"/>
                <a:ea typeface="微软雅黑" panose="020B0503020204020204" pitchFamily="34" charset="-122"/>
              </a:rPr>
              <a:t>过</a:t>
            </a:r>
            <a:r>
              <a:rPr lang="en-US" altLang="zh-CN" sz="2800" b="1">
                <a:latin typeface="微软雅黑" panose="020B0503020204020204" pitchFamily="34" charset="-122"/>
                <a:ea typeface="微软雅黑" panose="020B0503020204020204" pitchFamily="34" charset="-122"/>
                <a:sym typeface="宋体" panose="02010600030101010101" pitchFamily="2" charset="-122"/>
              </a:rPr>
              <a:t>/</a:t>
            </a:r>
            <a:r>
              <a:rPr lang="en-US" altLang="zh-CN" sz="2800" b="1">
                <a:latin typeface="微软雅黑" panose="020B0503020204020204" pitchFamily="34" charset="-122"/>
                <a:ea typeface="微软雅黑" panose="020B0503020204020204" pitchFamily="34" charset="-122"/>
              </a:rPr>
              <a:t>江东。</a:t>
            </a:r>
            <a:endParaRPr lang="zh-CN" altLang="en-US" sz="2800" b="1">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5364" name="图片 2" descr="REP`40JDYGIWONMJU%L8Y2D"/>
          <p:cNvPicPr>
            <a:picLocks noChangeAspect="1"/>
          </p:cNvPicPr>
          <p:nvPr/>
        </p:nvPicPr>
        <p:blipFill>
          <a:blip r:embed="rId1"/>
          <a:stretch>
            <a:fillRect/>
          </a:stretch>
        </p:blipFill>
        <p:spPr>
          <a:xfrm>
            <a:off x="6223000" y="2033588"/>
            <a:ext cx="4733925" cy="36401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3"/>
                                        </p:tgtEl>
                                        <p:attrNameLst>
                                          <p:attrName>style.visibility</p:attrName>
                                        </p:attrNameLst>
                                      </p:cBhvr>
                                      <p:to>
                                        <p:strVal val="visible"/>
                                      </p:to>
                                    </p:set>
                                    <p:anim calcmode="lin" valueType="num">
                                      <p:cBhvr additive="base">
                                        <p:cTn id="13" dur="500" fill="hold"/>
                                        <p:tgtEl>
                                          <p:spTgt spid="15363"/>
                                        </p:tgtEl>
                                        <p:attrNameLst>
                                          <p:attrName>ppt_x</p:attrName>
                                        </p:attrNameLst>
                                      </p:cBhvr>
                                      <p:tavLst>
                                        <p:tav tm="0">
                                          <p:val>
                                            <p:strVal val="#ppt_x"/>
                                          </p:val>
                                        </p:tav>
                                        <p:tav tm="100000">
                                          <p:val>
                                            <p:strVal val="#ppt_x"/>
                                          </p:val>
                                        </p:tav>
                                      </p:tavLst>
                                    </p:anim>
                                    <p:anim calcmode="lin" valueType="num">
                                      <p:cBhvr additive="base">
                                        <p:cTn id="14"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364"/>
                                        </p:tgtEl>
                                        <p:attrNameLst>
                                          <p:attrName>style.visibility</p:attrName>
                                        </p:attrNameLst>
                                      </p:cBhvr>
                                      <p:to>
                                        <p:strVal val="visible"/>
                                      </p:to>
                                    </p:set>
                                    <p:anim calcmode="lin" valueType="num">
                                      <p:cBhvr additive="base">
                                        <p:cTn id="19" dur="500" fill="hold"/>
                                        <p:tgtEl>
                                          <p:spTgt spid="15364"/>
                                        </p:tgtEl>
                                        <p:attrNameLst>
                                          <p:attrName>ppt_x</p:attrName>
                                        </p:attrNameLst>
                                      </p:cBhvr>
                                      <p:tavLst>
                                        <p:tav tm="0">
                                          <p:val>
                                            <p:strVal val="#ppt_x"/>
                                          </p:val>
                                        </p:tav>
                                        <p:tav tm="100000">
                                          <p:val>
                                            <p:strVal val="#ppt_x"/>
                                          </p:val>
                                        </p:tav>
                                      </p:tavLst>
                                    </p:anim>
                                    <p:anim calcmode="lin" valueType="num">
                                      <p:cBhvr additive="base">
                                        <p:cTn id="20"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6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12292"/>
          <p:cNvSpPr/>
          <p:nvPr/>
        </p:nvSpPr>
        <p:spPr>
          <a:xfrm>
            <a:off x="955675" y="1611313"/>
            <a:ext cx="4829175" cy="3660775"/>
          </a:xfrm>
          <a:prstGeom prst="rect">
            <a:avLst/>
          </a:prstGeom>
          <a:noFill/>
          <a:ln w="28575" cap="flat" cmpd="sng">
            <a:solidFill>
              <a:schemeClr val="folHlink"/>
            </a:solidFill>
            <a:prstDash val="solid"/>
            <a:miter/>
            <a:headEnd type="none" w="med" len="med"/>
            <a:tailEnd type="none" w="med" len="med"/>
          </a:ln>
        </p:spPr>
        <p:txBody>
          <a:bodyPr>
            <a:spAutoFit/>
          </a:bodyPr>
          <a:p>
            <a:pPr>
              <a:lnSpc>
                <a:spcPts val="4640"/>
              </a:lnSpc>
            </a:pPr>
            <a:r>
              <a:rPr lang="zh-CN" altLang="en-US" sz="3600" b="1">
                <a:latin typeface="微软雅黑" panose="020B0503020204020204" pitchFamily="34" charset="-122"/>
                <a:ea typeface="微软雅黑" panose="020B0503020204020204" pitchFamily="34" charset="-122"/>
              </a:rPr>
              <a:t>古诗今译：</a:t>
            </a:r>
            <a:endParaRPr lang="zh-CN" altLang="en-US" sz="3600" b="1"/>
          </a:p>
          <a:p>
            <a:pPr>
              <a:lnSpc>
                <a:spcPts val="4640"/>
              </a:lnSpc>
            </a:pPr>
            <a:r>
              <a:rPr lang="zh-CN" altLang="en-US" sz="3200">
                <a:sym typeface="宋体" panose="02010600030101010101" pitchFamily="2" charset="-122"/>
              </a:rPr>
              <a:t>        </a:t>
            </a:r>
            <a:r>
              <a:rPr lang="zh-CN" altLang="en-US" sz="3200" b="1">
                <a:latin typeface="微软雅黑" panose="020B0503020204020204" pitchFamily="34" charset="-122"/>
                <a:ea typeface="微软雅黑" panose="020B0503020204020204" pitchFamily="34" charset="-122"/>
                <a:sym typeface="宋体" panose="02010600030101010101" pitchFamily="2" charset="-122"/>
              </a:rPr>
              <a:t> 活着就要当人中的俊杰，死了也要做鬼中的英雄。</a:t>
            </a:r>
            <a:endParaRPr lang="zh-CN" altLang="en-US" sz="3200" b="1">
              <a:latin typeface="微软雅黑" panose="020B0503020204020204" pitchFamily="34" charset="-122"/>
              <a:ea typeface="微软雅黑" panose="020B0503020204020204" pitchFamily="34" charset="-122"/>
              <a:sym typeface="宋体" panose="02010600030101010101" pitchFamily="2" charset="-122"/>
            </a:endParaRPr>
          </a:p>
          <a:p>
            <a:pPr>
              <a:lnSpc>
                <a:spcPts val="4640"/>
              </a:lnSpc>
            </a:pPr>
            <a:r>
              <a:rPr lang="zh-CN" altLang="en-US" sz="3200" b="1">
                <a:latin typeface="微软雅黑" panose="020B0503020204020204" pitchFamily="34" charset="-122"/>
                <a:ea typeface="微软雅黑" panose="020B0503020204020204" pitchFamily="34" charset="-122"/>
                <a:sym typeface="宋体" panose="02010600030101010101" pitchFamily="2" charset="-122"/>
              </a:rPr>
              <a:t>      人们到现在还思念项羽,只因他不肯偷生回江东。</a:t>
            </a:r>
            <a:endParaRPr lang="zh-CN" altLang="en-US" sz="3200" b="1">
              <a:latin typeface="微软雅黑" panose="020B0503020204020204" pitchFamily="34" charset="-122"/>
              <a:ea typeface="微软雅黑" panose="020B0503020204020204" pitchFamily="34" charset="-122"/>
            </a:endParaRPr>
          </a:p>
        </p:txBody>
      </p:sp>
      <p:pic>
        <p:nvPicPr>
          <p:cNvPr id="16387" name="图片 1" descr="JR8_T)KLXZL5BWJ14QBS$PG"/>
          <p:cNvPicPr>
            <a:picLocks noChangeAspect="1"/>
          </p:cNvPicPr>
          <p:nvPr/>
        </p:nvPicPr>
        <p:blipFill>
          <a:blip r:embed="rId1"/>
          <a:stretch>
            <a:fillRect/>
          </a:stretch>
        </p:blipFill>
        <p:spPr>
          <a:xfrm>
            <a:off x="6189663" y="1611313"/>
            <a:ext cx="4997450" cy="366236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6">
                                            <p:txEl>
                                              <p:charRg st="0" end="6"/>
                                            </p:txEl>
                                          </p:spTgt>
                                        </p:tgtEl>
                                        <p:attrNameLst>
                                          <p:attrName>style.visibility</p:attrName>
                                        </p:attrNameLst>
                                      </p:cBhvr>
                                      <p:to>
                                        <p:strVal val="visible"/>
                                      </p:to>
                                    </p:set>
                                    <p:anim calcmode="lin" valueType="num">
                                      <p:cBhvr additive="base">
                                        <p:cTn id="13" dur="500" fill="hold"/>
                                        <p:tgtEl>
                                          <p:spTgt spid="16386">
                                            <p:txEl>
                                              <p:charRg st="0"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6">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86">
                                            <p:txEl>
                                              <p:charRg st="6" end="38"/>
                                            </p:txEl>
                                          </p:spTgt>
                                        </p:tgtEl>
                                        <p:attrNameLst>
                                          <p:attrName>style.visibility</p:attrName>
                                        </p:attrNameLst>
                                      </p:cBhvr>
                                      <p:to>
                                        <p:strVal val="visible"/>
                                      </p:to>
                                    </p:set>
                                    <p:anim calcmode="lin" valueType="num">
                                      <p:cBhvr additive="base">
                                        <p:cTn id="19" dur="500" fill="hold"/>
                                        <p:tgtEl>
                                          <p:spTgt spid="16386">
                                            <p:txEl>
                                              <p:charRg st="6" end="3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6">
                                            <p:txEl>
                                              <p:charRg st="6" end="3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386">
                                            <p:txEl>
                                              <p:charRg st="38" end="67"/>
                                            </p:txEl>
                                          </p:spTgt>
                                        </p:tgtEl>
                                        <p:attrNameLst>
                                          <p:attrName>style.visibility</p:attrName>
                                        </p:attrNameLst>
                                      </p:cBhvr>
                                      <p:to>
                                        <p:strVal val="visible"/>
                                      </p:to>
                                    </p:set>
                                    <p:anim calcmode="lin" valueType="num">
                                      <p:cBhvr additive="base">
                                        <p:cTn id="25" dur="500" fill="hold"/>
                                        <p:tgtEl>
                                          <p:spTgt spid="16386">
                                            <p:txEl>
                                              <p:charRg st="38" end="6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86">
                                            <p:txEl>
                                              <p:charRg st="38" end="6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387"/>
                                        </p:tgtEl>
                                        <p:attrNameLst>
                                          <p:attrName>style.visibility</p:attrName>
                                        </p:attrNameLst>
                                      </p:cBhvr>
                                      <p:to>
                                        <p:strVal val="visible"/>
                                      </p:to>
                                    </p:set>
                                    <p:anim calcmode="lin" valueType="num">
                                      <p:cBhvr additive="base">
                                        <p:cTn id="31" dur="500" fill="hold"/>
                                        <p:tgtEl>
                                          <p:spTgt spid="16387"/>
                                        </p:tgtEl>
                                        <p:attrNameLst>
                                          <p:attrName>ppt_x</p:attrName>
                                        </p:attrNameLst>
                                      </p:cBhvr>
                                      <p:tavLst>
                                        <p:tav tm="0">
                                          <p:val>
                                            <p:strVal val="#ppt_x"/>
                                          </p:val>
                                        </p:tav>
                                        <p:tav tm="100000">
                                          <p:val>
                                            <p:strVal val="#ppt_x"/>
                                          </p:val>
                                        </p:tav>
                                      </p:tavLst>
                                    </p:anim>
                                    <p:anim calcmode="lin" valueType="num">
                                      <p:cBhvr additive="base">
                                        <p:cTn id="32"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2292"/>
          <p:cNvSpPr/>
          <p:nvPr/>
        </p:nvSpPr>
        <p:spPr>
          <a:xfrm>
            <a:off x="5473700" y="1806575"/>
            <a:ext cx="5848350" cy="3692525"/>
          </a:xfrm>
          <a:prstGeom prst="rect">
            <a:avLst/>
          </a:prstGeom>
          <a:noFill/>
          <a:ln w="28575">
            <a:noFill/>
          </a:ln>
        </p:spPr>
        <p:txBody>
          <a:bodyPr>
            <a:spAutoFit/>
          </a:bodyPr>
          <a:p>
            <a:pPr>
              <a:lnSpc>
                <a:spcPct val="200000"/>
              </a:lnSpc>
            </a:pPr>
            <a:r>
              <a:rPr lang="zh-CN" altLang="en-US" sz="2000" b="1">
                <a:latin typeface="微软雅黑" panose="020B0503020204020204" pitchFamily="34" charset="-122"/>
                <a:ea typeface="微软雅黑" panose="020B0503020204020204" pitchFamily="34" charset="-122"/>
              </a:rPr>
              <a:t>李清照写这首诗的时候，这是金兵入侵中原，南宋君臣怯懦无能，苟且偷生之际。她在丈夫病逝，境遇孤苦的情况下，仍不忘忧国忧民。诗人借古讽今，赞美历史上的英雄项羽，称颂他宁可壮烈牺牲也不苟且偷生的气概，以讽刺只顾逃命、不思抗争的南宋君臣。</a:t>
            </a:r>
            <a:endParaRPr lang="zh-CN" altLang="en-US" sz="2000" b="1">
              <a:latin typeface="微软雅黑" panose="020B0503020204020204" pitchFamily="34" charset="-122"/>
              <a:ea typeface="微软雅黑" panose="020B0503020204020204" pitchFamily="34" charset="-122"/>
            </a:endParaRPr>
          </a:p>
        </p:txBody>
      </p:sp>
      <p:pic>
        <p:nvPicPr>
          <p:cNvPr id="17411" name="图片 1" descr="J(H]BI(LL%J`W{M[E%$)6EF"/>
          <p:cNvPicPr>
            <a:picLocks noChangeAspect="1"/>
          </p:cNvPicPr>
          <p:nvPr/>
        </p:nvPicPr>
        <p:blipFill>
          <a:blip r:embed="rId1"/>
          <a:stretch>
            <a:fillRect/>
          </a:stretch>
        </p:blipFill>
        <p:spPr>
          <a:xfrm>
            <a:off x="1009650" y="1266825"/>
            <a:ext cx="4111625" cy="45259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0" fill="hold"/>
                                        <p:tgtEl>
                                          <p:spTgt spid="17410"/>
                                        </p:tgtEl>
                                        <p:attrNameLst>
                                          <p:attrName>ppt_x</p:attrName>
                                        </p:attrNameLst>
                                      </p:cBhvr>
                                      <p:tavLst>
                                        <p:tav tm="0">
                                          <p:val>
                                            <p:strVal val="#ppt_x"/>
                                          </p:val>
                                        </p:tav>
                                        <p:tav tm="100000">
                                          <p:val>
                                            <p:strVal val="#ppt_x"/>
                                          </p:val>
                                        </p:tav>
                                      </p:tavLst>
                                    </p:anim>
                                    <p:anim calcmode="lin" valueType="num">
                                      <p:cBhvr additive="base">
                                        <p:cTn id="8" dur="5000" fill="hold"/>
                                        <p:tgtEl>
                                          <p:spTgt spid="174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11"/>
                                        </p:tgtEl>
                                        <p:attrNameLst>
                                          <p:attrName>style.visibility</p:attrName>
                                        </p:attrNameLst>
                                      </p:cBhvr>
                                      <p:to>
                                        <p:strVal val="visible"/>
                                      </p:to>
                                    </p:set>
                                    <p:anim calcmode="lin" valueType="num">
                                      <p:cBhvr additive="base">
                                        <p:cTn id="13" dur="500" fill="hold"/>
                                        <p:tgtEl>
                                          <p:spTgt spid="17411"/>
                                        </p:tgtEl>
                                        <p:attrNameLst>
                                          <p:attrName>ppt_x</p:attrName>
                                        </p:attrNameLst>
                                      </p:cBhvr>
                                      <p:tavLst>
                                        <p:tav tm="0">
                                          <p:val>
                                            <p:strVal val="#ppt_x"/>
                                          </p:val>
                                        </p:tav>
                                        <p:tav tm="100000">
                                          <p:val>
                                            <p:strVal val="#ppt_x"/>
                                          </p:val>
                                        </p:tav>
                                      </p:tavLst>
                                    </p:anim>
                                    <p:anim calcmode="lin" valueType="num">
                                      <p:cBhvr additive="base">
                                        <p:cTn id="14" dur="500" fill="hold"/>
                                        <p:tgtEl>
                                          <p:spTgt spid="174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3"/>
          <p:cNvSpPr/>
          <p:nvPr/>
        </p:nvSpPr>
        <p:spPr>
          <a:xfrm rot="-10800000" flipV="1">
            <a:off x="3121025" y="2651125"/>
            <a:ext cx="1671638" cy="460375"/>
          </a:xfrm>
          <a:prstGeom prst="rect">
            <a:avLst/>
          </a:prstGeom>
          <a:noFill/>
          <a:ln w="9525">
            <a:noFill/>
          </a:ln>
        </p:spPr>
        <p:txBody>
          <a:bodyPr>
            <a:spAutoFit/>
          </a:bodyPr>
          <a:p>
            <a:r>
              <a:rPr lang="zh-CN" altLang="en-US" sz="2400" b="1">
                <a:latin typeface="微软雅黑" panose="020B0503020204020204" pitchFamily="34" charset="-122"/>
                <a:ea typeface="微软雅黑" panose="020B0503020204020204" pitchFamily="34" charset="-122"/>
                <a:sym typeface="宋体" panose="02010600030101010101" pitchFamily="2" charset="-122"/>
              </a:rPr>
              <a:t>人生姿态</a:t>
            </a:r>
            <a:endParaRPr lang="zh-CN" altLang="en-US" sz="2400" b="1">
              <a:latin typeface="微软雅黑" panose="020B0503020204020204" pitchFamily="34" charset="-122"/>
              <a:ea typeface="微软雅黑" panose="020B0503020204020204" pitchFamily="34" charset="-122"/>
            </a:endParaRPr>
          </a:p>
        </p:txBody>
      </p:sp>
      <p:sp>
        <p:nvSpPr>
          <p:cNvPr id="18435" name="矩形 13"/>
          <p:cNvSpPr/>
          <p:nvPr/>
        </p:nvSpPr>
        <p:spPr>
          <a:xfrm>
            <a:off x="1658938" y="2438400"/>
            <a:ext cx="711200" cy="2552700"/>
          </a:xfrm>
          <a:prstGeom prst="rect">
            <a:avLst/>
          </a:prstGeom>
          <a:solidFill>
            <a:srgbClr val="FFCCCC"/>
          </a:solidFill>
          <a:ln w="9525">
            <a:noFill/>
          </a:ln>
        </p:spPr>
        <p:txBody>
          <a:bodyPr>
            <a:spAutoFit/>
          </a:bodyPr>
          <a:p>
            <a:r>
              <a:rPr lang="zh-CN" altLang="en-US" sz="4000" b="1">
                <a:latin typeface="楷体" panose="02010609060101010101" pitchFamily="49" charset="-122"/>
                <a:ea typeface="楷体" panose="02010609060101010101" pitchFamily="49" charset="-122"/>
              </a:rPr>
              <a:t>夏日绝句</a:t>
            </a:r>
            <a:endParaRPr lang="zh-CN" altLang="en-US" sz="4000" b="1">
              <a:latin typeface="楷体" panose="02010609060101010101" pitchFamily="49" charset="-122"/>
              <a:ea typeface="楷体" panose="02010609060101010101" pitchFamily="49" charset="-122"/>
            </a:endParaRPr>
          </a:p>
        </p:txBody>
      </p:sp>
      <p:sp>
        <p:nvSpPr>
          <p:cNvPr id="18436" name="矩形 16"/>
          <p:cNvSpPr/>
          <p:nvPr/>
        </p:nvSpPr>
        <p:spPr>
          <a:xfrm>
            <a:off x="8237538" y="3003550"/>
            <a:ext cx="2520950" cy="1322388"/>
          </a:xfrm>
          <a:prstGeom prst="rect">
            <a:avLst/>
          </a:prstGeom>
          <a:solidFill>
            <a:srgbClr val="FFCCCC"/>
          </a:solidFill>
          <a:ln w="9525">
            <a:noFill/>
          </a:ln>
        </p:spPr>
        <p:txBody>
          <a:bodyPr>
            <a:spAutoFit/>
          </a:bodyPr>
          <a:p>
            <a:r>
              <a:rPr lang="zh-CN" altLang="en-US" sz="4000" b="1">
                <a:latin typeface="楷体" panose="02010609060101010101" pitchFamily="49" charset="-122"/>
                <a:ea typeface="楷体" panose="02010609060101010101" pitchFamily="49" charset="-122"/>
              </a:rPr>
              <a:t>借古讽今</a:t>
            </a:r>
            <a:endParaRPr lang="zh-CN" altLang="en-US" sz="4000" b="1">
              <a:latin typeface="楷体" panose="02010609060101010101" pitchFamily="49" charset="-122"/>
              <a:ea typeface="楷体" panose="02010609060101010101" pitchFamily="49" charset="-122"/>
            </a:endParaRPr>
          </a:p>
          <a:p>
            <a:r>
              <a:rPr lang="zh-CN" altLang="en-US" sz="4000" b="1">
                <a:latin typeface="楷体" panose="02010609060101010101" pitchFamily="49" charset="-122"/>
                <a:ea typeface="楷体" panose="02010609060101010101" pitchFamily="49" charset="-122"/>
              </a:rPr>
              <a:t>女胜儿男</a:t>
            </a:r>
            <a:endParaRPr lang="zh-CN" altLang="en-US" sz="4000" b="1">
              <a:latin typeface="楷体" panose="02010609060101010101" pitchFamily="49" charset="-122"/>
              <a:ea typeface="楷体" panose="02010609060101010101" pitchFamily="49" charset="-122"/>
            </a:endParaRPr>
          </a:p>
        </p:txBody>
      </p:sp>
      <p:sp>
        <p:nvSpPr>
          <p:cNvPr id="18437" name="左大括号 19"/>
          <p:cNvSpPr/>
          <p:nvPr/>
        </p:nvSpPr>
        <p:spPr>
          <a:xfrm>
            <a:off x="2633663" y="2651125"/>
            <a:ext cx="452437" cy="2025650"/>
          </a:xfrm>
          <a:prstGeom prst="leftBrace">
            <a:avLst>
              <a:gd name="adj1" fmla="val 24251"/>
              <a:gd name="adj2" fmla="val 50000"/>
            </a:avLst>
          </a:prstGeom>
          <a:noFill/>
          <a:ln w="28575" cap="flat" cmpd="sng">
            <a:solidFill>
              <a:srgbClr val="70AD47"/>
            </a:solidFill>
            <a:prstDash val="solid"/>
            <a:miter/>
            <a:headEnd type="none" w="med" len="med"/>
            <a:tailEnd type="none" w="med" len="med"/>
          </a:ln>
        </p:spPr>
        <p:txBody>
          <a:bodyPr lIns="121916" tIns="60957" rIns="121916" bIns="60957" anchor="ctr" anchorCtr="0"/>
          <a:p>
            <a:pPr algn="ctr"/>
            <a:endParaRPr lang="en-US" altLang="en-US" b="1"/>
          </a:p>
        </p:txBody>
      </p:sp>
      <p:sp>
        <p:nvSpPr>
          <p:cNvPr id="18438" name="右大括号 23"/>
          <p:cNvSpPr/>
          <p:nvPr/>
        </p:nvSpPr>
        <p:spPr>
          <a:xfrm>
            <a:off x="7354888" y="2517775"/>
            <a:ext cx="439737" cy="2197100"/>
          </a:xfrm>
          <a:prstGeom prst="rightBrace">
            <a:avLst>
              <a:gd name="adj1" fmla="val 8327"/>
              <a:gd name="adj2" fmla="val 50000"/>
            </a:avLst>
          </a:prstGeom>
          <a:noFill/>
          <a:ln w="28575" cap="flat" cmpd="sng">
            <a:solidFill>
              <a:srgbClr val="70AD47"/>
            </a:solidFill>
            <a:prstDash val="solid"/>
            <a:miter/>
            <a:headEnd type="none" w="med" len="med"/>
            <a:tailEnd type="none" w="med" len="med"/>
          </a:ln>
        </p:spPr>
        <p:txBody>
          <a:bodyPr anchor="ctr" anchorCtr="0"/>
          <a:p>
            <a:pPr algn="ctr"/>
            <a:endParaRPr lang="en-US" altLang="en-US"/>
          </a:p>
        </p:txBody>
      </p:sp>
      <p:sp>
        <p:nvSpPr>
          <p:cNvPr id="18439" name="矩形 17"/>
          <p:cNvSpPr/>
          <p:nvPr/>
        </p:nvSpPr>
        <p:spPr>
          <a:xfrm>
            <a:off x="5254625" y="3065463"/>
            <a:ext cx="2352675" cy="460375"/>
          </a:xfrm>
          <a:prstGeom prst="rect">
            <a:avLst/>
          </a:prstGeom>
          <a:noFill/>
          <a:ln w="9525">
            <a:noFill/>
          </a:ln>
        </p:spPr>
        <p:txBody>
          <a:bodyPr>
            <a:spAutoFit/>
          </a:bodyPr>
          <a:p>
            <a:r>
              <a:rPr lang="zh-CN" altLang="en-US" sz="2400" b="1">
                <a:latin typeface="微软雅黑" panose="020B0503020204020204" pitchFamily="34" charset="-122"/>
                <a:ea typeface="微软雅黑" panose="020B0503020204020204" pitchFamily="34" charset="-122"/>
              </a:rPr>
              <a:t>死亦为鬼雄</a:t>
            </a:r>
            <a:endParaRPr lang="zh-CN" altLang="en-US" sz="2400" b="1">
              <a:latin typeface="微软雅黑" panose="020B0503020204020204" pitchFamily="34" charset="-122"/>
              <a:ea typeface="微软雅黑" panose="020B0503020204020204" pitchFamily="34" charset="-122"/>
            </a:endParaRPr>
          </a:p>
        </p:txBody>
      </p:sp>
      <p:sp>
        <p:nvSpPr>
          <p:cNvPr id="18440" name="左大括号 18"/>
          <p:cNvSpPr/>
          <p:nvPr/>
        </p:nvSpPr>
        <p:spPr>
          <a:xfrm>
            <a:off x="4768850" y="2436813"/>
            <a:ext cx="185738" cy="1081087"/>
          </a:xfrm>
          <a:prstGeom prst="leftBrace">
            <a:avLst>
              <a:gd name="adj1" fmla="val 88520"/>
              <a:gd name="adj2" fmla="val 50000"/>
            </a:avLst>
          </a:prstGeom>
          <a:noFill/>
          <a:ln w="28575" cap="flat" cmpd="sng">
            <a:solidFill>
              <a:srgbClr val="548235"/>
            </a:solidFill>
            <a:prstDash val="solid"/>
            <a:miter/>
            <a:headEnd type="none" w="med" len="med"/>
            <a:tailEnd type="none" w="med" len="med"/>
          </a:ln>
        </p:spPr>
        <p:txBody>
          <a:bodyPr lIns="121916" tIns="60957" rIns="121916" bIns="60957" anchor="ctr" anchorCtr="0"/>
          <a:p>
            <a:pPr algn="ctr"/>
            <a:endParaRPr lang="en-US" altLang="en-US" b="1"/>
          </a:p>
        </p:txBody>
      </p:sp>
      <p:sp>
        <p:nvSpPr>
          <p:cNvPr id="18441" name="左大括号 1"/>
          <p:cNvSpPr/>
          <p:nvPr/>
        </p:nvSpPr>
        <p:spPr>
          <a:xfrm>
            <a:off x="4876800" y="3944938"/>
            <a:ext cx="185738" cy="1081087"/>
          </a:xfrm>
          <a:prstGeom prst="leftBrace">
            <a:avLst>
              <a:gd name="adj1" fmla="val 88520"/>
              <a:gd name="adj2" fmla="val 50000"/>
            </a:avLst>
          </a:prstGeom>
          <a:noFill/>
          <a:ln w="28575" cap="flat" cmpd="sng">
            <a:solidFill>
              <a:srgbClr val="548235"/>
            </a:solidFill>
            <a:prstDash val="solid"/>
            <a:miter/>
            <a:headEnd type="none" w="med" len="med"/>
            <a:tailEnd type="none" w="med" len="med"/>
          </a:ln>
        </p:spPr>
        <p:txBody>
          <a:bodyPr lIns="121916" tIns="60957" rIns="121916" bIns="60957" anchor="ctr" anchorCtr="0"/>
          <a:p>
            <a:pPr algn="ctr"/>
            <a:endParaRPr lang="en-US" altLang="en-US" b="1"/>
          </a:p>
        </p:txBody>
      </p:sp>
      <p:sp>
        <p:nvSpPr>
          <p:cNvPr id="18442" name="矩形 2"/>
          <p:cNvSpPr/>
          <p:nvPr/>
        </p:nvSpPr>
        <p:spPr>
          <a:xfrm>
            <a:off x="5254625" y="3944938"/>
            <a:ext cx="2903538" cy="460375"/>
          </a:xfrm>
          <a:prstGeom prst="rect">
            <a:avLst/>
          </a:prstGeom>
          <a:noFill/>
          <a:ln w="9525">
            <a:noFill/>
          </a:ln>
        </p:spPr>
        <p:txBody>
          <a:bodyPr>
            <a:spAutoFit/>
          </a:bodyPr>
          <a:p>
            <a:r>
              <a:rPr lang="zh-CN" altLang="en-US" sz="2400" b="1">
                <a:latin typeface="微软雅黑" panose="020B0503020204020204" pitchFamily="34" charset="-122"/>
                <a:ea typeface="微软雅黑" panose="020B0503020204020204" pitchFamily="34" charset="-122"/>
              </a:rPr>
              <a:t>至今思项羽</a:t>
            </a:r>
            <a:endParaRPr lang="zh-CN" altLang="en-US" sz="2400" b="1">
              <a:latin typeface="微软雅黑" panose="020B0503020204020204" pitchFamily="34" charset="-122"/>
              <a:ea typeface="微软雅黑" panose="020B0503020204020204" pitchFamily="34" charset="-122"/>
            </a:endParaRPr>
          </a:p>
        </p:txBody>
      </p:sp>
      <p:sp>
        <p:nvSpPr>
          <p:cNvPr id="18443" name="矩形 5"/>
          <p:cNvSpPr/>
          <p:nvPr/>
        </p:nvSpPr>
        <p:spPr>
          <a:xfrm>
            <a:off x="5254625" y="2438400"/>
            <a:ext cx="2982913" cy="460375"/>
          </a:xfrm>
          <a:prstGeom prst="rect">
            <a:avLst/>
          </a:prstGeom>
          <a:noFill/>
          <a:ln w="9525">
            <a:noFill/>
          </a:ln>
        </p:spPr>
        <p:txBody>
          <a:bodyPr>
            <a:spAutoFit/>
          </a:bodyPr>
          <a:p>
            <a:r>
              <a:rPr lang="zh-CN" altLang="en-US" sz="2400" b="1">
                <a:latin typeface="微软雅黑" panose="020B0503020204020204" pitchFamily="34" charset="-122"/>
                <a:ea typeface="微软雅黑" panose="020B0503020204020204" pitchFamily="34" charset="-122"/>
                <a:sym typeface="宋体" panose="02010600030101010101" pitchFamily="2" charset="-122"/>
              </a:rPr>
              <a:t>生当作人杰</a:t>
            </a:r>
            <a:endParaRPr lang="zh-CN" altLang="en-US" sz="2400" b="1">
              <a:latin typeface="微软雅黑" panose="020B0503020204020204" pitchFamily="34" charset="-122"/>
              <a:ea typeface="微软雅黑" panose="020B0503020204020204" pitchFamily="34" charset="-122"/>
              <a:sym typeface="宋体" panose="02010600030101010101" pitchFamily="2" charset="-122"/>
            </a:endParaRPr>
          </a:p>
        </p:txBody>
      </p:sp>
      <p:sp>
        <p:nvSpPr>
          <p:cNvPr id="18444" name="矩形 6"/>
          <p:cNvSpPr/>
          <p:nvPr/>
        </p:nvSpPr>
        <p:spPr>
          <a:xfrm>
            <a:off x="5254625" y="4562475"/>
            <a:ext cx="2903538" cy="460375"/>
          </a:xfrm>
          <a:prstGeom prst="rect">
            <a:avLst/>
          </a:prstGeom>
          <a:noFill/>
          <a:ln w="9525">
            <a:noFill/>
          </a:ln>
        </p:spPr>
        <p:txBody>
          <a:bodyPr>
            <a:spAutoFit/>
          </a:bodyPr>
          <a:p>
            <a:r>
              <a:rPr lang="zh-CN" altLang="en-US" sz="2400" b="1">
                <a:latin typeface="微软雅黑" panose="020B0503020204020204" pitchFamily="34" charset="-122"/>
                <a:ea typeface="微软雅黑" panose="020B0503020204020204" pitchFamily="34" charset="-122"/>
              </a:rPr>
              <a:t>不肯过江东</a:t>
            </a:r>
            <a:endParaRPr lang="zh-CN" altLang="en-US" sz="2400" b="1">
              <a:latin typeface="微软雅黑" panose="020B0503020204020204" pitchFamily="34" charset="-122"/>
              <a:ea typeface="微软雅黑" panose="020B0503020204020204" pitchFamily="34" charset="-122"/>
            </a:endParaRPr>
          </a:p>
        </p:txBody>
      </p:sp>
      <p:sp>
        <p:nvSpPr>
          <p:cNvPr id="18445" name="矩形 4"/>
          <p:cNvSpPr/>
          <p:nvPr/>
        </p:nvSpPr>
        <p:spPr>
          <a:xfrm>
            <a:off x="3228975" y="4256088"/>
            <a:ext cx="1647825" cy="460375"/>
          </a:xfrm>
          <a:prstGeom prst="rect">
            <a:avLst/>
          </a:prstGeom>
          <a:noFill/>
          <a:ln w="9525">
            <a:noFill/>
          </a:ln>
        </p:spPr>
        <p:txBody>
          <a:bodyPr>
            <a:spAutoFit/>
          </a:bodyPr>
          <a:p>
            <a:r>
              <a:rPr lang="zh-CN" altLang="en-US" sz="2400" b="1">
                <a:latin typeface="微软雅黑" panose="020B0503020204020204" pitchFamily="34" charset="-122"/>
                <a:ea typeface="微软雅黑" panose="020B0503020204020204" pitchFamily="34" charset="-122"/>
              </a:rPr>
              <a:t>抚今思古</a:t>
            </a:r>
            <a:endParaRPr lang="zh-CN" altLang="en-US" sz="2400" b="1">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ppt_x"/>
                                          </p:val>
                                        </p:tav>
                                        <p:tav tm="100000">
                                          <p:val>
                                            <p:strVal val="#ppt_x"/>
                                          </p:val>
                                        </p:tav>
                                      </p:tavLst>
                                    </p:anim>
                                    <p:anim calcmode="lin" valueType="num">
                                      <p:cBhvr additive="base">
                                        <p:cTn id="8"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7"/>
                                        </p:tgtEl>
                                        <p:attrNameLst>
                                          <p:attrName>style.visibility</p:attrName>
                                        </p:attrNameLst>
                                      </p:cBhvr>
                                      <p:to>
                                        <p:strVal val="visible"/>
                                      </p:to>
                                    </p:set>
                                    <p:anim calcmode="lin" valueType="num">
                                      <p:cBhvr additive="base">
                                        <p:cTn id="13" dur="500" fill="hold"/>
                                        <p:tgtEl>
                                          <p:spTgt spid="18437"/>
                                        </p:tgtEl>
                                        <p:attrNameLst>
                                          <p:attrName>ppt_x</p:attrName>
                                        </p:attrNameLst>
                                      </p:cBhvr>
                                      <p:tavLst>
                                        <p:tav tm="0">
                                          <p:val>
                                            <p:strVal val="#ppt_x"/>
                                          </p:val>
                                        </p:tav>
                                        <p:tav tm="100000">
                                          <p:val>
                                            <p:strVal val="#ppt_x"/>
                                          </p:val>
                                        </p:tav>
                                      </p:tavLst>
                                    </p:anim>
                                    <p:anim calcmode="lin" valueType="num">
                                      <p:cBhvr additive="base">
                                        <p:cTn id="14"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4"/>
                                        </p:tgtEl>
                                        <p:attrNameLst>
                                          <p:attrName>style.visibility</p:attrName>
                                        </p:attrNameLst>
                                      </p:cBhvr>
                                      <p:to>
                                        <p:strVal val="visible"/>
                                      </p:to>
                                    </p:set>
                                    <p:anim calcmode="lin" valueType="num">
                                      <p:cBhvr additive="base">
                                        <p:cTn id="19" dur="500" fill="hold"/>
                                        <p:tgtEl>
                                          <p:spTgt spid="18434"/>
                                        </p:tgtEl>
                                        <p:attrNameLst>
                                          <p:attrName>ppt_x</p:attrName>
                                        </p:attrNameLst>
                                      </p:cBhvr>
                                      <p:tavLst>
                                        <p:tav tm="0">
                                          <p:val>
                                            <p:strVal val="#ppt_x"/>
                                          </p:val>
                                        </p:tav>
                                        <p:tav tm="100000">
                                          <p:val>
                                            <p:strVal val="#ppt_x"/>
                                          </p:val>
                                        </p:tav>
                                      </p:tavLst>
                                    </p:anim>
                                    <p:anim calcmode="lin" valueType="num">
                                      <p:cBhvr additive="base">
                                        <p:cTn id="20"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440"/>
                                        </p:tgtEl>
                                        <p:attrNameLst>
                                          <p:attrName>style.visibility</p:attrName>
                                        </p:attrNameLst>
                                      </p:cBhvr>
                                      <p:to>
                                        <p:strVal val="visible"/>
                                      </p:to>
                                    </p:set>
                                    <p:anim calcmode="lin" valueType="num">
                                      <p:cBhvr additive="base">
                                        <p:cTn id="25" dur="500" fill="hold"/>
                                        <p:tgtEl>
                                          <p:spTgt spid="18440"/>
                                        </p:tgtEl>
                                        <p:attrNameLst>
                                          <p:attrName>ppt_x</p:attrName>
                                        </p:attrNameLst>
                                      </p:cBhvr>
                                      <p:tavLst>
                                        <p:tav tm="0">
                                          <p:val>
                                            <p:strVal val="#ppt_x"/>
                                          </p:val>
                                        </p:tav>
                                        <p:tav tm="100000">
                                          <p:val>
                                            <p:strVal val="#ppt_x"/>
                                          </p:val>
                                        </p:tav>
                                      </p:tavLst>
                                    </p:anim>
                                    <p:anim calcmode="lin" valueType="num">
                                      <p:cBhvr additive="base">
                                        <p:cTn id="26" dur="500" fill="hold"/>
                                        <p:tgtEl>
                                          <p:spTgt spid="1844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443"/>
                                        </p:tgtEl>
                                        <p:attrNameLst>
                                          <p:attrName>style.visibility</p:attrName>
                                        </p:attrNameLst>
                                      </p:cBhvr>
                                      <p:to>
                                        <p:strVal val="visible"/>
                                      </p:to>
                                    </p:set>
                                    <p:anim calcmode="lin" valueType="num">
                                      <p:cBhvr additive="base">
                                        <p:cTn id="31" dur="500" fill="hold"/>
                                        <p:tgtEl>
                                          <p:spTgt spid="18443"/>
                                        </p:tgtEl>
                                        <p:attrNameLst>
                                          <p:attrName>ppt_x</p:attrName>
                                        </p:attrNameLst>
                                      </p:cBhvr>
                                      <p:tavLst>
                                        <p:tav tm="0">
                                          <p:val>
                                            <p:strVal val="#ppt_x"/>
                                          </p:val>
                                        </p:tav>
                                        <p:tav tm="100000">
                                          <p:val>
                                            <p:strVal val="#ppt_x"/>
                                          </p:val>
                                        </p:tav>
                                      </p:tavLst>
                                    </p:anim>
                                    <p:anim calcmode="lin" valueType="num">
                                      <p:cBhvr additive="base">
                                        <p:cTn id="32" dur="500" fill="hold"/>
                                        <p:tgtEl>
                                          <p:spTgt spid="1844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439"/>
                                        </p:tgtEl>
                                        <p:attrNameLst>
                                          <p:attrName>style.visibility</p:attrName>
                                        </p:attrNameLst>
                                      </p:cBhvr>
                                      <p:to>
                                        <p:strVal val="visible"/>
                                      </p:to>
                                    </p:set>
                                    <p:anim calcmode="lin" valueType="num">
                                      <p:cBhvr additive="base">
                                        <p:cTn id="37" dur="500" fill="hold"/>
                                        <p:tgtEl>
                                          <p:spTgt spid="18439"/>
                                        </p:tgtEl>
                                        <p:attrNameLst>
                                          <p:attrName>ppt_x</p:attrName>
                                        </p:attrNameLst>
                                      </p:cBhvr>
                                      <p:tavLst>
                                        <p:tav tm="0">
                                          <p:val>
                                            <p:strVal val="#ppt_x"/>
                                          </p:val>
                                        </p:tav>
                                        <p:tav tm="100000">
                                          <p:val>
                                            <p:strVal val="#ppt_x"/>
                                          </p:val>
                                        </p:tav>
                                      </p:tavLst>
                                    </p:anim>
                                    <p:anim calcmode="lin" valueType="num">
                                      <p:cBhvr additive="base">
                                        <p:cTn id="38"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445"/>
                                        </p:tgtEl>
                                        <p:attrNameLst>
                                          <p:attrName>style.visibility</p:attrName>
                                        </p:attrNameLst>
                                      </p:cBhvr>
                                      <p:to>
                                        <p:strVal val="visible"/>
                                      </p:to>
                                    </p:set>
                                    <p:anim calcmode="lin" valueType="num">
                                      <p:cBhvr additive="base">
                                        <p:cTn id="43" dur="500" fill="hold"/>
                                        <p:tgtEl>
                                          <p:spTgt spid="18445"/>
                                        </p:tgtEl>
                                        <p:attrNameLst>
                                          <p:attrName>ppt_x</p:attrName>
                                        </p:attrNameLst>
                                      </p:cBhvr>
                                      <p:tavLst>
                                        <p:tav tm="0">
                                          <p:val>
                                            <p:strVal val="#ppt_x"/>
                                          </p:val>
                                        </p:tav>
                                        <p:tav tm="100000">
                                          <p:val>
                                            <p:strVal val="#ppt_x"/>
                                          </p:val>
                                        </p:tav>
                                      </p:tavLst>
                                    </p:anim>
                                    <p:anim calcmode="lin" valueType="num">
                                      <p:cBhvr additive="base">
                                        <p:cTn id="44" dur="500" fill="hold"/>
                                        <p:tgtEl>
                                          <p:spTgt spid="1844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441"/>
                                        </p:tgtEl>
                                        <p:attrNameLst>
                                          <p:attrName>style.visibility</p:attrName>
                                        </p:attrNameLst>
                                      </p:cBhvr>
                                      <p:to>
                                        <p:strVal val="visible"/>
                                      </p:to>
                                    </p:set>
                                    <p:anim calcmode="lin" valueType="num">
                                      <p:cBhvr additive="base">
                                        <p:cTn id="49" dur="500" fill="hold"/>
                                        <p:tgtEl>
                                          <p:spTgt spid="18441"/>
                                        </p:tgtEl>
                                        <p:attrNameLst>
                                          <p:attrName>ppt_x</p:attrName>
                                        </p:attrNameLst>
                                      </p:cBhvr>
                                      <p:tavLst>
                                        <p:tav tm="0">
                                          <p:val>
                                            <p:strVal val="#ppt_x"/>
                                          </p:val>
                                        </p:tav>
                                        <p:tav tm="100000">
                                          <p:val>
                                            <p:strVal val="#ppt_x"/>
                                          </p:val>
                                        </p:tav>
                                      </p:tavLst>
                                    </p:anim>
                                    <p:anim calcmode="lin" valueType="num">
                                      <p:cBhvr additive="base">
                                        <p:cTn id="50" dur="500" fill="hold"/>
                                        <p:tgtEl>
                                          <p:spTgt spid="1844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442"/>
                                        </p:tgtEl>
                                        <p:attrNameLst>
                                          <p:attrName>style.visibility</p:attrName>
                                        </p:attrNameLst>
                                      </p:cBhvr>
                                      <p:to>
                                        <p:strVal val="visible"/>
                                      </p:to>
                                    </p:set>
                                    <p:anim calcmode="lin" valueType="num">
                                      <p:cBhvr additive="base">
                                        <p:cTn id="55" dur="500" fill="hold"/>
                                        <p:tgtEl>
                                          <p:spTgt spid="18442"/>
                                        </p:tgtEl>
                                        <p:attrNameLst>
                                          <p:attrName>ppt_x</p:attrName>
                                        </p:attrNameLst>
                                      </p:cBhvr>
                                      <p:tavLst>
                                        <p:tav tm="0">
                                          <p:val>
                                            <p:strVal val="#ppt_x"/>
                                          </p:val>
                                        </p:tav>
                                        <p:tav tm="100000">
                                          <p:val>
                                            <p:strVal val="#ppt_x"/>
                                          </p:val>
                                        </p:tav>
                                      </p:tavLst>
                                    </p:anim>
                                    <p:anim calcmode="lin" valueType="num">
                                      <p:cBhvr additive="base">
                                        <p:cTn id="56" dur="500" fill="hold"/>
                                        <p:tgtEl>
                                          <p:spTgt spid="1844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444"/>
                                        </p:tgtEl>
                                        <p:attrNameLst>
                                          <p:attrName>style.visibility</p:attrName>
                                        </p:attrNameLst>
                                      </p:cBhvr>
                                      <p:to>
                                        <p:strVal val="visible"/>
                                      </p:to>
                                    </p:set>
                                    <p:anim calcmode="lin" valueType="num">
                                      <p:cBhvr additive="base">
                                        <p:cTn id="61" dur="500" fill="hold"/>
                                        <p:tgtEl>
                                          <p:spTgt spid="18444"/>
                                        </p:tgtEl>
                                        <p:attrNameLst>
                                          <p:attrName>ppt_x</p:attrName>
                                        </p:attrNameLst>
                                      </p:cBhvr>
                                      <p:tavLst>
                                        <p:tav tm="0">
                                          <p:val>
                                            <p:strVal val="#ppt_x"/>
                                          </p:val>
                                        </p:tav>
                                        <p:tav tm="100000">
                                          <p:val>
                                            <p:strVal val="#ppt_x"/>
                                          </p:val>
                                        </p:tav>
                                      </p:tavLst>
                                    </p:anim>
                                    <p:anim calcmode="lin" valueType="num">
                                      <p:cBhvr additive="base">
                                        <p:cTn id="62" dur="500" fill="hold"/>
                                        <p:tgtEl>
                                          <p:spTgt spid="1844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8438"/>
                                        </p:tgtEl>
                                        <p:attrNameLst>
                                          <p:attrName>style.visibility</p:attrName>
                                        </p:attrNameLst>
                                      </p:cBhvr>
                                      <p:to>
                                        <p:strVal val="visible"/>
                                      </p:to>
                                    </p:set>
                                    <p:anim calcmode="lin" valueType="num">
                                      <p:cBhvr additive="base">
                                        <p:cTn id="67" dur="500" fill="hold"/>
                                        <p:tgtEl>
                                          <p:spTgt spid="18438"/>
                                        </p:tgtEl>
                                        <p:attrNameLst>
                                          <p:attrName>ppt_x</p:attrName>
                                        </p:attrNameLst>
                                      </p:cBhvr>
                                      <p:tavLst>
                                        <p:tav tm="0">
                                          <p:val>
                                            <p:strVal val="#ppt_x"/>
                                          </p:val>
                                        </p:tav>
                                        <p:tav tm="100000">
                                          <p:val>
                                            <p:strVal val="#ppt_x"/>
                                          </p:val>
                                        </p:tav>
                                      </p:tavLst>
                                    </p:anim>
                                    <p:anim calcmode="lin" valueType="num">
                                      <p:cBhvr additive="base">
                                        <p:cTn id="68"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436"/>
                                        </p:tgtEl>
                                        <p:attrNameLst>
                                          <p:attrName>style.visibility</p:attrName>
                                        </p:attrNameLst>
                                      </p:cBhvr>
                                      <p:to>
                                        <p:strVal val="visible"/>
                                      </p:to>
                                    </p:set>
                                    <p:anim calcmode="lin" valueType="num">
                                      <p:cBhvr additive="base">
                                        <p:cTn id="73" dur="500" fill="hold"/>
                                        <p:tgtEl>
                                          <p:spTgt spid="18436"/>
                                        </p:tgtEl>
                                        <p:attrNameLst>
                                          <p:attrName>ppt_x</p:attrName>
                                        </p:attrNameLst>
                                      </p:cBhvr>
                                      <p:tavLst>
                                        <p:tav tm="0">
                                          <p:val>
                                            <p:strVal val="#ppt_x"/>
                                          </p:val>
                                        </p:tav>
                                        <p:tav tm="100000">
                                          <p:val>
                                            <p:strVal val="#ppt_x"/>
                                          </p:val>
                                        </p:tav>
                                      </p:tavLst>
                                    </p:anim>
                                    <p:anim calcmode="lin" valueType="num">
                                      <p:cBhvr additive="base">
                                        <p:cTn id="74"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5" grpId="0" animBg="1"/>
      <p:bldP spid="18436" grpId="0" animBg="1"/>
      <p:bldP spid="18437" grpId="0" animBg="1"/>
      <p:bldP spid="18438" grpId="0" animBg="1"/>
      <p:bldP spid="18439" grpId="0" animBg="1"/>
      <p:bldP spid="18440" grpId="0" animBg="1"/>
      <p:bldP spid="18441" grpId="0" animBg="1"/>
      <p:bldP spid="18442" grpId="0" animBg="1"/>
      <p:bldP spid="18443" grpId="0" animBg="1"/>
      <p:bldP spid="18444" grpId="0" animBg="1"/>
      <p:bldP spid="1844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noRot="1"/>
          </p:cNvSpPr>
          <p:nvPr>
            <p:ph type="title" idx="4294967295"/>
          </p:nvPr>
        </p:nvSpPr>
        <p:spPr>
          <a:xfrm>
            <a:off x="804863" y="1409700"/>
            <a:ext cx="5457825" cy="739775"/>
          </a:xfrm>
          <a:prstGeom prst="rect">
            <a:avLst/>
          </a:prstGeom>
          <a:noFill/>
          <a:ln w="9525">
            <a:noFill/>
          </a:ln>
        </p:spPr>
        <p:txBody>
          <a:bodyPr/>
          <a:p>
            <a:pPr eaLnBrk="1" hangingPunct="1">
              <a:lnSpc>
                <a:spcPts val="3065"/>
              </a:lnSpc>
            </a:pPr>
            <a:r>
              <a:rPr lang="en-US" altLang="zh-CN" sz="2400" b="1">
                <a:latin typeface="微软雅黑" panose="020B0503020204020204" pitchFamily="34" charset="-122"/>
                <a:ea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rPr>
              <a:t>、赏析李清照的名句：“生当作人杰，死亦为鬼雄。”</a:t>
            </a:r>
            <a:endParaRPr lang="zh-CN" altLang="en-US" sz="2400" b="1">
              <a:latin typeface="微软雅黑" panose="020B0503020204020204" pitchFamily="34" charset="-122"/>
              <a:ea typeface="微软雅黑" panose="020B0503020204020204" pitchFamily="34" charset="-122"/>
            </a:endParaRPr>
          </a:p>
        </p:txBody>
      </p:sp>
      <p:sp>
        <p:nvSpPr>
          <p:cNvPr id="19459" name="矩形 2"/>
          <p:cNvSpPr/>
          <p:nvPr/>
        </p:nvSpPr>
        <p:spPr>
          <a:xfrm>
            <a:off x="804863" y="2524125"/>
            <a:ext cx="5703887" cy="2900363"/>
          </a:xfrm>
          <a:prstGeom prst="rect">
            <a:avLst/>
          </a:prstGeom>
          <a:noFill/>
          <a:ln w="9525">
            <a:noFill/>
          </a:ln>
        </p:spPr>
        <p:txBody>
          <a:bodyPr>
            <a:spAutoFit/>
          </a:bodyPr>
          <a:p>
            <a:pPr>
              <a:lnSpc>
                <a:spcPct val="150000"/>
              </a:lnSpc>
            </a:pPr>
            <a:r>
              <a:rPr lang="en-US" altLang="zh-CN" sz="2400">
                <a:solidFill>
                  <a:srgbClr val="FF7124"/>
                </a:solidFill>
                <a:latin typeface="楷体" panose="02010609060101010101" pitchFamily="49" charset="-122"/>
                <a:ea typeface="楷体" panose="02010609060101010101" pitchFamily="49" charset="-122"/>
              </a:rPr>
              <a:t>   </a:t>
            </a:r>
            <a:r>
              <a:rPr lang="zh-CN" altLang="en-US" sz="2000">
                <a:solidFill>
                  <a:srgbClr val="EF7509"/>
                </a:solidFill>
                <a:latin typeface="微软雅黑" panose="020B0503020204020204" pitchFamily="34" charset="-122"/>
                <a:ea typeface="微软雅黑" panose="020B0503020204020204" pitchFamily="34" charset="-122"/>
              </a:rPr>
              <a:t>诗的开头两句破空而起，势如千钧，先声夺人地将那种生死都无愧为英雄豪杰的气魄展现在读者面前，让人肃然起敬。这两句诗是一种精髓的凝练，是一种气魄的承载，是一种所向无惧的人生姿态，因其崇高的境界与非凡的气势成为千古传诵的名句。</a:t>
            </a:r>
            <a:endParaRPr lang="zh-CN" altLang="en-US" sz="2000">
              <a:solidFill>
                <a:srgbClr val="EF7509"/>
              </a:solidFill>
              <a:latin typeface="微软雅黑" panose="020B0503020204020204" pitchFamily="34" charset="-122"/>
              <a:ea typeface="微软雅黑" panose="020B0503020204020204" pitchFamily="34" charset="-122"/>
            </a:endParaRPr>
          </a:p>
        </p:txBody>
      </p:sp>
      <p:pic>
        <p:nvPicPr>
          <p:cNvPr id="19460" name="图片 3" descr="YRCVA}(TRK}5B{UY%WIB_(D"/>
          <p:cNvPicPr>
            <a:picLocks noChangeAspect="1"/>
          </p:cNvPicPr>
          <p:nvPr/>
        </p:nvPicPr>
        <p:blipFill>
          <a:blip r:embed="rId1"/>
          <a:stretch>
            <a:fillRect/>
          </a:stretch>
        </p:blipFill>
        <p:spPr>
          <a:xfrm>
            <a:off x="6692900" y="1531938"/>
            <a:ext cx="4651375" cy="3838575"/>
          </a:xfrm>
          <a:prstGeom prst="rect">
            <a:avLst/>
          </a:prstGeom>
          <a:noFill/>
          <a:ln w="9525">
            <a:noFill/>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ppt_x"/>
                                          </p:val>
                                        </p:tav>
                                        <p:tav tm="100000">
                                          <p:val>
                                            <p:strVal val="#ppt_x"/>
                                          </p:val>
                                        </p:tav>
                                      </p:tavLst>
                                    </p:anim>
                                    <p:anim calcmode="lin" valueType="num">
                                      <p:cBhvr additive="base">
                                        <p:cTn id="8"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9"/>
                                        </p:tgtEl>
                                        <p:attrNameLst>
                                          <p:attrName>style.visibility</p:attrName>
                                        </p:attrNameLst>
                                      </p:cBhvr>
                                      <p:to>
                                        <p:strVal val="visible"/>
                                      </p:to>
                                    </p:set>
                                    <p:anim calcmode="lin" valueType="num">
                                      <p:cBhvr>
                                        <p:cTn id="13" dur="500" fill="hold"/>
                                        <p:tgtEl>
                                          <p:spTgt spid="19459"/>
                                        </p:tgtEl>
                                        <p:attrNameLst>
                                          <p:attrName>ppt_x</p:attrName>
                                        </p:attrNameLst>
                                      </p:cBhvr>
                                      <p:tavLst>
                                        <p:tav tm="0">
                                          <p:val>
                                            <p:strVal val="#ppt_x"/>
                                          </p:val>
                                        </p:tav>
                                        <p:tav tm="100000">
                                          <p:val>
                                            <p:strVal val="#ppt_x"/>
                                          </p:val>
                                        </p:tav>
                                      </p:tavLst>
                                    </p:anim>
                                    <p:anim calcmode="lin" valueType="num">
                                      <p:cBhvr>
                                        <p:cTn id="14"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460"/>
                                        </p:tgtEl>
                                        <p:attrNameLst>
                                          <p:attrName>style.visibility</p:attrName>
                                        </p:attrNameLst>
                                      </p:cBhvr>
                                      <p:to>
                                        <p:strVal val="visible"/>
                                      </p:to>
                                    </p:set>
                                    <p:anim calcmode="lin" valueType="num">
                                      <p:cBhvr additive="base">
                                        <p:cTn id="19" dur="500" fill="hold"/>
                                        <p:tgtEl>
                                          <p:spTgt spid="19460"/>
                                        </p:tgtEl>
                                        <p:attrNameLst>
                                          <p:attrName>ppt_x</p:attrName>
                                        </p:attrNameLst>
                                      </p:cBhvr>
                                      <p:tavLst>
                                        <p:tav tm="0">
                                          <p:val>
                                            <p:strVal val="#ppt_x"/>
                                          </p:val>
                                        </p:tav>
                                        <p:tav tm="100000">
                                          <p:val>
                                            <p:strVal val="#ppt_x"/>
                                          </p:val>
                                        </p:tav>
                                      </p:tavLst>
                                    </p:anim>
                                    <p:anim calcmode="lin" valueType="num">
                                      <p:cBhvr additive="base">
                                        <p:cTn id="20"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noRot="1"/>
          </p:cNvSpPr>
          <p:nvPr>
            <p:ph type="title" idx="4294967295"/>
          </p:nvPr>
        </p:nvSpPr>
        <p:spPr>
          <a:xfrm>
            <a:off x="927100" y="1360488"/>
            <a:ext cx="5457825" cy="739775"/>
          </a:xfrm>
          <a:prstGeom prst="rect">
            <a:avLst/>
          </a:prstGeom>
          <a:noFill/>
          <a:ln w="9525">
            <a:noFill/>
          </a:ln>
        </p:spPr>
        <p:txBody>
          <a:bodyPr/>
          <a:p>
            <a:pPr eaLnBrk="1" hangingPunct="1">
              <a:lnSpc>
                <a:spcPts val="3065"/>
              </a:lnSpc>
            </a:pPr>
            <a:r>
              <a:rPr lang="en-US" altLang="zh-CN" sz="2400" b="1">
                <a:latin typeface="微软雅黑" panose="020B0503020204020204" pitchFamily="34" charset="-122"/>
                <a:ea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rPr>
              <a:t>、赏析“至今思项羽，不肯过江东”</a:t>
            </a:r>
            <a:r>
              <a:rPr lang="zh-CN" altLang="en-US" sz="2400" b="1">
                <a:latin typeface="微软雅黑" panose="020B0503020204020204" pitchFamily="34" charset="-122"/>
                <a:ea typeface="微软雅黑" panose="020B0503020204020204" pitchFamily="34" charset="-122"/>
                <a:sym typeface="宋体" panose="02010600030101010101" pitchFamily="2" charset="-122"/>
              </a:rPr>
              <a:t>后两句</a:t>
            </a:r>
            <a:endParaRPr lang="zh-CN" altLang="en-US" sz="2400" b="1">
              <a:latin typeface="微软雅黑" panose="020B0503020204020204" pitchFamily="34" charset="-122"/>
              <a:ea typeface="微软雅黑" panose="020B0503020204020204" pitchFamily="34" charset="-122"/>
            </a:endParaRPr>
          </a:p>
        </p:txBody>
      </p:sp>
      <p:sp>
        <p:nvSpPr>
          <p:cNvPr id="20483" name="矩形 2"/>
          <p:cNvSpPr/>
          <p:nvPr/>
        </p:nvSpPr>
        <p:spPr>
          <a:xfrm>
            <a:off x="804863" y="2524125"/>
            <a:ext cx="5703887" cy="3819525"/>
          </a:xfrm>
          <a:prstGeom prst="rect">
            <a:avLst/>
          </a:prstGeom>
          <a:noFill/>
          <a:ln w="9525">
            <a:noFill/>
          </a:ln>
        </p:spPr>
        <p:txBody>
          <a:bodyPr>
            <a:spAutoFit/>
          </a:bodyPr>
          <a:p>
            <a:pPr>
              <a:lnSpc>
                <a:spcPct val="150000"/>
              </a:lnSpc>
            </a:pPr>
            <a:r>
              <a:rPr lang="en-US" altLang="zh-CN" sz="2400">
                <a:solidFill>
                  <a:srgbClr val="FF7124"/>
                </a:solidFill>
                <a:latin typeface="楷体" panose="02010609060101010101" pitchFamily="49" charset="-122"/>
                <a:ea typeface="楷体" panose="02010609060101010101" pitchFamily="49" charset="-122"/>
              </a:rPr>
              <a:t>   </a:t>
            </a:r>
            <a:r>
              <a:rPr lang="zh-CN" altLang="en-US" sz="2000">
                <a:solidFill>
                  <a:srgbClr val="EF7509"/>
                </a:solidFill>
                <a:latin typeface="微软雅黑" panose="020B0503020204020204" pitchFamily="34" charset="-122"/>
                <a:ea typeface="微软雅黑" panose="020B0503020204020204" pitchFamily="34" charset="-122"/>
              </a:rPr>
              <a:t>这两句点出其原因所在。项羽最壮烈的举动当属因“无颜见江东父老”，放弃暂避江东重振旗鼓的精神而自杀身亡。在李清照看来这种失败中表现出来的的英雄气概在宋廷南渡时尤显可贵。诗人盛赞“不肯过江东”的精神，实因感慨时事，借史实来抒写满腔爱国热情。“至今”两字从时间与空间上将古与今、历史与现实勾联起来，透出借怀古以讽今的深刻用意。</a:t>
            </a:r>
            <a:endParaRPr lang="zh-CN" altLang="en-US" sz="2000">
              <a:solidFill>
                <a:srgbClr val="FF7124"/>
              </a:solidFill>
              <a:latin typeface="楷体" panose="02010609060101010101" pitchFamily="49" charset="-122"/>
              <a:ea typeface="楷体" panose="02010609060101010101" pitchFamily="49" charset="-122"/>
            </a:endParaRPr>
          </a:p>
        </p:txBody>
      </p:sp>
      <p:pic>
        <p:nvPicPr>
          <p:cNvPr id="20484" name="图片 1" descr="Y{842L_F_HFCHH44SXC)6CP"/>
          <p:cNvPicPr>
            <a:picLocks noChangeAspect="1"/>
          </p:cNvPicPr>
          <p:nvPr/>
        </p:nvPicPr>
        <p:blipFill>
          <a:blip r:embed="rId1"/>
          <a:stretch>
            <a:fillRect/>
          </a:stretch>
        </p:blipFill>
        <p:spPr>
          <a:xfrm>
            <a:off x="6789738" y="1816100"/>
            <a:ext cx="4705350" cy="4117975"/>
          </a:xfrm>
          <a:prstGeom prst="rect">
            <a:avLst/>
          </a:prstGeom>
          <a:noFill/>
          <a:ln w="9525">
            <a:noFill/>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ppt_x</p:attrName>
                                        </p:attrNameLst>
                                      </p:cBhvr>
                                      <p:tavLst>
                                        <p:tav tm="0">
                                          <p:val>
                                            <p:strVal val="#ppt_x"/>
                                          </p:val>
                                        </p:tav>
                                        <p:tav tm="100000">
                                          <p:val>
                                            <p:strVal val="#ppt_x"/>
                                          </p:val>
                                        </p:tav>
                                      </p:tavLst>
                                    </p:anim>
                                    <p:anim calcmode="lin" valueType="num">
                                      <p:cBhvr>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3"/>
                                        </p:tgtEl>
                                        <p:attrNameLst>
                                          <p:attrName>style.visibility</p:attrName>
                                        </p:attrNameLst>
                                      </p:cBhvr>
                                      <p:to>
                                        <p:strVal val="visible"/>
                                      </p:to>
                                    </p:set>
                                    <p:anim calcmode="lin" valueType="num">
                                      <p:cBhvr>
                                        <p:cTn id="13" dur="500" fill="hold"/>
                                        <p:tgtEl>
                                          <p:spTgt spid="20483"/>
                                        </p:tgtEl>
                                        <p:attrNameLst>
                                          <p:attrName>ppt_x</p:attrName>
                                        </p:attrNameLst>
                                      </p:cBhvr>
                                      <p:tavLst>
                                        <p:tav tm="0">
                                          <p:val>
                                            <p:strVal val="#ppt_x"/>
                                          </p:val>
                                        </p:tav>
                                        <p:tav tm="100000">
                                          <p:val>
                                            <p:strVal val="#ppt_x"/>
                                          </p:val>
                                        </p:tav>
                                      </p:tavLst>
                                    </p:anim>
                                    <p:anim calcmode="lin" valueType="num">
                                      <p:cBhvr>
                                        <p:cTn id="14"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484"/>
                                        </p:tgtEl>
                                        <p:attrNameLst>
                                          <p:attrName>style.visibility</p:attrName>
                                        </p:attrNameLst>
                                      </p:cBhvr>
                                      <p:to>
                                        <p:strVal val="visible"/>
                                      </p:to>
                                    </p:set>
                                    <p:anim calcmode="lin" valueType="num">
                                      <p:cBhvr additive="base">
                                        <p:cTn id="19" dur="500" fill="hold"/>
                                        <p:tgtEl>
                                          <p:spTgt spid="20484"/>
                                        </p:tgtEl>
                                        <p:attrNameLst>
                                          <p:attrName>ppt_x</p:attrName>
                                        </p:attrNameLst>
                                      </p:cBhvr>
                                      <p:tavLst>
                                        <p:tav tm="0">
                                          <p:val>
                                            <p:strVal val="#ppt_x"/>
                                          </p:val>
                                        </p:tav>
                                        <p:tav tm="100000">
                                          <p:val>
                                            <p:strVal val="#ppt_x"/>
                                          </p:val>
                                        </p:tav>
                                      </p:tavLst>
                                    </p:anim>
                                    <p:anim calcmode="lin" valueType="num">
                                      <p:cBhvr additive="base">
                                        <p:cTn id="20"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noRot="1"/>
          </p:cNvSpPr>
          <p:nvPr>
            <p:ph type="title" idx="4294967295"/>
          </p:nvPr>
        </p:nvSpPr>
        <p:spPr>
          <a:xfrm>
            <a:off x="927100" y="1416050"/>
            <a:ext cx="5457825" cy="739775"/>
          </a:xfrm>
          <a:prstGeom prst="rect">
            <a:avLst/>
          </a:prstGeom>
          <a:noFill/>
          <a:ln w="9525">
            <a:noFill/>
          </a:ln>
        </p:spPr>
        <p:txBody>
          <a:bodyPr/>
          <a:p>
            <a:pPr eaLnBrk="1" hangingPunct="1">
              <a:lnSpc>
                <a:spcPts val="3065"/>
              </a:lnSpc>
            </a:pPr>
            <a:r>
              <a:rPr lang="en-US" altLang="zh-CN" sz="2400" b="1">
                <a:latin typeface="微软雅黑" panose="020B0503020204020204" pitchFamily="34" charset="-122"/>
                <a:ea typeface="微软雅黑" panose="020B0503020204020204" pitchFamily="34" charset="-122"/>
              </a:rPr>
              <a:t>3</a:t>
            </a:r>
            <a:r>
              <a:rPr lang="zh-CN" altLang="en-US" sz="2400" b="1">
                <a:latin typeface="微软雅黑" panose="020B0503020204020204" pitchFamily="34" charset="-122"/>
                <a:ea typeface="微软雅黑" panose="020B0503020204020204" pitchFamily="34" charset="-122"/>
              </a:rPr>
              <a:t>、这首诗起调高亢，鲜明地提出了怎样的人生的价值取向？</a:t>
            </a:r>
            <a:endParaRPr lang="zh-CN" altLang="en-US" sz="2400" b="1">
              <a:latin typeface="微软雅黑" panose="020B0503020204020204" pitchFamily="34" charset="-122"/>
              <a:ea typeface="微软雅黑" panose="020B0503020204020204" pitchFamily="34" charset="-122"/>
            </a:endParaRPr>
          </a:p>
        </p:txBody>
      </p:sp>
      <p:sp>
        <p:nvSpPr>
          <p:cNvPr id="21507" name="矩形 2"/>
          <p:cNvSpPr/>
          <p:nvPr/>
        </p:nvSpPr>
        <p:spPr>
          <a:xfrm>
            <a:off x="804863" y="2582863"/>
            <a:ext cx="5703887" cy="2897187"/>
          </a:xfrm>
          <a:prstGeom prst="rect">
            <a:avLst/>
          </a:prstGeom>
          <a:noFill/>
          <a:ln w="9525">
            <a:noFill/>
          </a:ln>
        </p:spPr>
        <p:txBody>
          <a:bodyPr>
            <a:spAutoFit/>
          </a:bodyPr>
          <a:p>
            <a:pPr>
              <a:lnSpc>
                <a:spcPct val="150000"/>
              </a:lnSpc>
            </a:pPr>
            <a:r>
              <a:rPr lang="en-US" altLang="zh-CN" sz="2400">
                <a:solidFill>
                  <a:srgbClr val="FF7124"/>
                </a:solidFill>
                <a:latin typeface="楷体" panose="02010609060101010101" pitchFamily="49" charset="-122"/>
                <a:ea typeface="楷体" panose="02010609060101010101" pitchFamily="49" charset="-122"/>
              </a:rPr>
              <a:t>   </a:t>
            </a:r>
            <a:r>
              <a:rPr lang="zh-CN" altLang="en-US" sz="2000">
                <a:solidFill>
                  <a:srgbClr val="EF7509"/>
                </a:solidFill>
                <a:latin typeface="微软雅黑" panose="020B0503020204020204" pitchFamily="34" charset="-122"/>
                <a:ea typeface="微软雅黑" panose="020B0503020204020204" pitchFamily="34" charset="-122"/>
              </a:rPr>
              <a:t>人活着就要做人中的豪杰，为国家建功立业；死也要为国捐躯，成为鬼中的英雄。爱国激情，溢于言表，在当时确有振聋发聩的作用。南宋统治者不管百姓死活，只顾自己逃命；抛弃中原河山，苟且偷生。因此，诗人想起了项羽，借项羽的壮举鞭挞南宋当权派的无耻行径，正气凛然。</a:t>
            </a:r>
            <a:endParaRPr lang="zh-CN" altLang="en-US" sz="2000">
              <a:solidFill>
                <a:srgbClr val="FF7124"/>
              </a:solidFill>
              <a:latin typeface="楷体" panose="02010609060101010101" pitchFamily="49" charset="-122"/>
              <a:ea typeface="楷体" panose="02010609060101010101" pitchFamily="49" charset="-122"/>
            </a:endParaRPr>
          </a:p>
        </p:txBody>
      </p:sp>
      <p:pic>
        <p:nvPicPr>
          <p:cNvPr id="21508" name="图片 1" descr="JZOANF(VWUB%ADBR4XL%SW7"/>
          <p:cNvPicPr>
            <a:picLocks noChangeAspect="1"/>
          </p:cNvPicPr>
          <p:nvPr/>
        </p:nvPicPr>
        <p:blipFill>
          <a:blip r:embed="rId1"/>
          <a:stretch>
            <a:fillRect/>
          </a:stretch>
        </p:blipFill>
        <p:spPr>
          <a:xfrm>
            <a:off x="7078663" y="1841500"/>
            <a:ext cx="4356100" cy="3924300"/>
          </a:xfrm>
          <a:prstGeom prst="rect">
            <a:avLst/>
          </a:prstGeom>
          <a:noFill/>
          <a:ln w="9525">
            <a:noFill/>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500" fill="hold"/>
                                        <p:tgtEl>
                                          <p:spTgt spid="21506"/>
                                        </p:tgtEl>
                                        <p:attrNameLst>
                                          <p:attrName>ppt_x</p:attrName>
                                        </p:attrNameLst>
                                      </p:cBhvr>
                                      <p:tavLst>
                                        <p:tav tm="0">
                                          <p:val>
                                            <p:strVal val="#ppt_x"/>
                                          </p:val>
                                        </p:tav>
                                        <p:tav tm="100000">
                                          <p:val>
                                            <p:strVal val="#ppt_x"/>
                                          </p:val>
                                        </p:tav>
                                      </p:tavLst>
                                    </p:anim>
                                    <p:anim calcmode="lin" valueType="num">
                                      <p:cBhvr>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7"/>
                                        </p:tgtEl>
                                        <p:attrNameLst>
                                          <p:attrName>style.visibility</p:attrName>
                                        </p:attrNameLst>
                                      </p:cBhvr>
                                      <p:to>
                                        <p:strVal val="visible"/>
                                      </p:to>
                                    </p:set>
                                    <p:anim calcmode="lin" valueType="num">
                                      <p:cBhvr>
                                        <p:cTn id="13" dur="500" fill="hold"/>
                                        <p:tgtEl>
                                          <p:spTgt spid="21507"/>
                                        </p:tgtEl>
                                        <p:attrNameLst>
                                          <p:attrName>ppt_x</p:attrName>
                                        </p:attrNameLst>
                                      </p:cBhvr>
                                      <p:tavLst>
                                        <p:tav tm="0">
                                          <p:val>
                                            <p:strVal val="#ppt_x"/>
                                          </p:val>
                                        </p:tav>
                                        <p:tav tm="100000">
                                          <p:val>
                                            <p:strVal val="#ppt_x"/>
                                          </p:val>
                                        </p:tav>
                                      </p:tavLst>
                                    </p:anim>
                                    <p:anim calcmode="lin" valueType="num">
                                      <p:cBhvr>
                                        <p:cTn id="14"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508"/>
                                        </p:tgtEl>
                                        <p:attrNameLst>
                                          <p:attrName>style.visibility</p:attrName>
                                        </p:attrNameLst>
                                      </p:cBhvr>
                                      <p:to>
                                        <p:strVal val="visible"/>
                                      </p:to>
                                    </p:set>
                                    <p:anim calcmode="lin" valueType="num">
                                      <p:cBhvr additive="base">
                                        <p:cTn id="19" dur="500" fill="hold"/>
                                        <p:tgtEl>
                                          <p:spTgt spid="21508"/>
                                        </p:tgtEl>
                                        <p:attrNameLst>
                                          <p:attrName>ppt_x</p:attrName>
                                        </p:attrNameLst>
                                      </p:cBhvr>
                                      <p:tavLst>
                                        <p:tav tm="0">
                                          <p:val>
                                            <p:strVal val="#ppt_x"/>
                                          </p:val>
                                        </p:tav>
                                        <p:tav tm="100000">
                                          <p:val>
                                            <p:strVal val="#ppt_x"/>
                                          </p:val>
                                        </p:tav>
                                      </p:tavLst>
                                    </p:anim>
                                    <p:anim calcmode="lin" valueType="num">
                                      <p:cBhvr additive="base">
                                        <p:cTn id="20" dur="500" fill="hold"/>
                                        <p:tgtEl>
                                          <p:spTgt spid="215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150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098" name="文本框 3"/>
          <p:cNvSpPr/>
          <p:nvPr/>
        </p:nvSpPr>
        <p:spPr>
          <a:xfrm>
            <a:off x="768350" y="1411288"/>
            <a:ext cx="6502400" cy="3970337"/>
          </a:xfrm>
          <a:prstGeom prst="rect">
            <a:avLst/>
          </a:prstGeom>
          <a:noFill/>
          <a:ln w="9525">
            <a:noFill/>
          </a:ln>
        </p:spPr>
        <p:txBody>
          <a:bodyPr>
            <a:spAutoFit/>
          </a:bodyPr>
          <a:p>
            <a:pPr>
              <a:lnSpc>
                <a:spcPct val="150000"/>
              </a:lnSpc>
            </a:pPr>
            <a:r>
              <a:rPr lang="en-US" altLang="zh-CN" sz="2400" b="1">
                <a:latin typeface="微软雅黑" panose="020B0503020204020204" pitchFamily="34" charset="-122"/>
                <a:ea typeface="微软雅黑" panose="020B0503020204020204" pitchFamily="34" charset="-122"/>
                <a:sym typeface="宋体" panose="02010600030101010101" pitchFamily="2" charset="-122"/>
              </a:rPr>
              <a:t>在众多人的心目中，项羽是力拔山兮气盖世的英雄人物，西楚霸王有着不可抵御的人格魅力，可是他终究还是败在了刘邦手下，是什么原因让这位英雄人物不能笑到人生的最后呢？而李清照却对他做出了不同的评价，下面就让我们走进李清照写的《夏日绝句》，来领略女诗人的风采和西楚霸王的英雄气概吧！</a:t>
            </a:r>
            <a:endParaRPr lang="zh-CN" altLang="en-US" sz="2400" b="1">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099" name="图片 1" descr="MHUW6D59)Q3UNV0(Z4(4F41"/>
          <p:cNvPicPr>
            <a:picLocks noChangeAspect="1"/>
          </p:cNvPicPr>
          <p:nvPr/>
        </p:nvPicPr>
        <p:blipFill>
          <a:blip r:embed="rId2"/>
          <a:stretch>
            <a:fillRect/>
          </a:stretch>
        </p:blipFill>
        <p:spPr>
          <a:xfrm>
            <a:off x="7270750" y="1539875"/>
            <a:ext cx="4287838" cy="345281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fill="hold"/>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099"/>
                                        </p:tgtEl>
                                        <p:attrNameLst>
                                          <p:attrName>style.visibility</p:attrName>
                                        </p:attrNameLst>
                                      </p:cBhvr>
                                      <p:to>
                                        <p:strVal val="visible"/>
                                      </p:to>
                                    </p:set>
                                    <p:anim calcmode="lin" valueType="num">
                                      <p:cBhvr additive="base">
                                        <p:cTn id="14" dur="500" fill="hold"/>
                                        <p:tgtEl>
                                          <p:spTgt spid="4099"/>
                                        </p:tgtEl>
                                        <p:attrNameLst>
                                          <p:attrName>ppt_x</p:attrName>
                                        </p:attrNameLst>
                                      </p:cBhvr>
                                      <p:tavLst>
                                        <p:tav tm="0">
                                          <p:val>
                                            <p:strVal val="#ppt_x"/>
                                          </p:val>
                                        </p:tav>
                                        <p:tav tm="100000">
                                          <p:val>
                                            <p:strVal val="#ppt_x"/>
                                          </p:val>
                                        </p:tav>
                                      </p:tavLst>
                                    </p:anim>
                                    <p:anim calcmode="lin" valueType="num">
                                      <p:cBhvr additive="base">
                                        <p:cTn id="15"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noRot="1"/>
          </p:cNvSpPr>
          <p:nvPr>
            <p:ph type="title" idx="4294967295"/>
          </p:nvPr>
        </p:nvSpPr>
        <p:spPr>
          <a:xfrm>
            <a:off x="585788" y="1441450"/>
            <a:ext cx="6057900" cy="3670300"/>
          </a:xfrm>
          <a:prstGeom prst="rect">
            <a:avLst/>
          </a:prstGeom>
          <a:noFill/>
          <a:ln w="9525">
            <a:noFill/>
          </a:ln>
        </p:spPr>
        <p:txBody>
          <a:bodyPr/>
          <a:p>
            <a:pPr eaLnBrk="1" hangingPunct="1">
              <a:lnSpc>
                <a:spcPts val="406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1、解释词语：</a:t>
            </a:r>
            <a:br>
              <a:rPr lang="en-US" altLang="en-US" sz="2800" b="1">
                <a:latin typeface="微软雅黑" panose="020B0503020204020204" pitchFamily="34" charset="-122"/>
                <a:ea typeface="微软雅黑" panose="020B0503020204020204" pitchFamily="34" charset="-122"/>
                <a:sym typeface="Arial" panose="020B0604020202020204" pitchFamily="34" charset="0"/>
              </a:rPr>
            </a:br>
            <a:r>
              <a:rPr lang="en-US" altLang="en-US" sz="2800" b="1">
                <a:latin typeface="微软雅黑" panose="020B0503020204020204" pitchFamily="34" charset="-122"/>
                <a:ea typeface="微软雅黑" panose="020B0503020204020204" pitchFamily="34" charset="-122"/>
                <a:sym typeface="Arial" panose="020B0604020202020204" pitchFamily="34" charset="0"/>
              </a:rPr>
              <a:t>人杰：</a:t>
            </a:r>
            <a:br>
              <a:rPr lang="en-US" altLang="en-US" sz="2800" b="1">
                <a:latin typeface="微软雅黑" panose="020B0503020204020204" pitchFamily="34" charset="-122"/>
                <a:ea typeface="微软雅黑" panose="020B0503020204020204" pitchFamily="34" charset="-122"/>
                <a:sym typeface="Arial" panose="020B0604020202020204" pitchFamily="34" charset="0"/>
              </a:rPr>
            </a:br>
            <a:r>
              <a:rPr lang="en-US" altLang="en-US" sz="2800" b="1">
                <a:latin typeface="微软雅黑" panose="020B0503020204020204" pitchFamily="34" charset="-122"/>
                <a:ea typeface="微软雅黑" panose="020B0503020204020204" pitchFamily="34" charset="-122"/>
                <a:sym typeface="Arial" panose="020B0604020202020204" pitchFamily="34" charset="0"/>
              </a:rPr>
              <a:t>鬼雄：</a:t>
            </a:r>
            <a:br>
              <a:rPr lang="en-US" altLang="en-US" sz="2800" b="1">
                <a:latin typeface="微软雅黑" panose="020B0503020204020204" pitchFamily="34" charset="-122"/>
                <a:ea typeface="微软雅黑" panose="020B0503020204020204" pitchFamily="34" charset="-122"/>
                <a:sym typeface="Arial" panose="020B0604020202020204" pitchFamily="34" charset="0"/>
              </a:rPr>
            </a:br>
            <a:r>
              <a:rPr lang="en-US" altLang="en-US" sz="2800" b="1">
                <a:latin typeface="微软雅黑" panose="020B0503020204020204" pitchFamily="34" charset="-122"/>
                <a:ea typeface="微软雅黑" panose="020B0503020204020204" pitchFamily="34" charset="-122"/>
                <a:sym typeface="Arial" panose="020B0604020202020204" pitchFamily="34" charset="0"/>
              </a:rPr>
              <a:t>2、联系上下文理解</a:t>
            </a:r>
            <a:r>
              <a:rPr lang="en-US" altLang="zh-CN" sz="2800" b="1">
                <a:latin typeface="微软雅黑" panose="020B0503020204020204" pitchFamily="34" charset="-122"/>
                <a:ea typeface="微软雅黑" panose="020B0503020204020204" pitchFamily="34" charset="-122"/>
                <a:sym typeface="Arial" panose="020B0604020202020204" pitchFamily="34" charset="0"/>
              </a:rPr>
              <a:t>“</a:t>
            </a:r>
            <a:r>
              <a:rPr lang="en-US" altLang="en-US" sz="2800" b="1">
                <a:latin typeface="微软雅黑" panose="020B0503020204020204" pitchFamily="34" charset="-122"/>
                <a:ea typeface="微软雅黑" panose="020B0503020204020204" pitchFamily="34" charset="-122"/>
                <a:sym typeface="Arial" panose="020B0604020202020204" pitchFamily="34" charset="0"/>
              </a:rPr>
              <a:t>不肯过江东</a:t>
            </a:r>
            <a:r>
              <a:rPr lang="en-US" altLang="zh-CN" sz="2800" b="1">
                <a:latin typeface="微软雅黑" panose="020B0503020204020204" pitchFamily="34" charset="-122"/>
                <a:ea typeface="微软雅黑" panose="020B0503020204020204" pitchFamily="34" charset="-122"/>
                <a:sym typeface="Arial" panose="020B0604020202020204" pitchFamily="34" charset="0"/>
              </a:rPr>
              <a:t>”</a:t>
            </a:r>
            <a:r>
              <a:rPr lang="en-US" altLang="en-US" sz="2800" b="1">
                <a:latin typeface="微软雅黑" panose="020B0503020204020204" pitchFamily="34" charset="-122"/>
                <a:ea typeface="微软雅黑" panose="020B0503020204020204" pitchFamily="34" charset="-122"/>
                <a:sym typeface="Arial" panose="020B0604020202020204" pitchFamily="34" charset="0"/>
              </a:rPr>
              <a:t>的意思。</a:t>
            </a:r>
            <a:br>
              <a:rPr lang="en-US" altLang="en-US" sz="2800" b="1">
                <a:latin typeface="微软雅黑" panose="020B0503020204020204" pitchFamily="34" charset="-122"/>
                <a:ea typeface="微软雅黑" panose="020B0503020204020204" pitchFamily="34" charset="-122"/>
                <a:sym typeface="Arial" panose="020B0604020202020204" pitchFamily="34" charset="0"/>
              </a:rPr>
            </a:br>
            <a:endParaRPr lang="en-US" altLang="en-US" sz="2800" b="1"/>
          </a:p>
        </p:txBody>
      </p:sp>
      <p:sp>
        <p:nvSpPr>
          <p:cNvPr id="22531" name="矩形 3"/>
          <p:cNvSpPr/>
          <p:nvPr/>
        </p:nvSpPr>
        <p:spPr>
          <a:xfrm>
            <a:off x="1612900" y="2560638"/>
            <a:ext cx="2001838" cy="511175"/>
          </a:xfrm>
          <a:prstGeom prst="rect">
            <a:avLst/>
          </a:prstGeom>
          <a:noFill/>
          <a:ln w="9525">
            <a:noFill/>
          </a:ln>
        </p:spPr>
        <p:txBody>
          <a:bodyPr>
            <a:spAutoFit/>
          </a:bodyPr>
          <a:p>
            <a:pPr>
              <a:lnSpc>
                <a:spcPts val="3275"/>
              </a:lnSpc>
            </a:pPr>
            <a:r>
              <a:rPr lang="zh-CN" altLang="en-US" sz="2400" b="1">
                <a:solidFill>
                  <a:srgbClr val="EF7509"/>
                </a:solidFill>
                <a:latin typeface="微软雅黑" panose="020B0503020204020204" pitchFamily="34" charset="-122"/>
                <a:ea typeface="微软雅黑" panose="020B0503020204020204" pitchFamily="34" charset="-122"/>
              </a:rPr>
              <a:t>鬼中的英雄</a:t>
            </a:r>
            <a:endParaRPr lang="zh-CN" altLang="en-US" sz="2400" b="1">
              <a:solidFill>
                <a:srgbClr val="EF7509"/>
              </a:solidFill>
              <a:latin typeface="微软雅黑" panose="020B0503020204020204" pitchFamily="34" charset="-122"/>
              <a:ea typeface="微软雅黑" panose="020B0503020204020204" pitchFamily="34" charset="-122"/>
            </a:endParaRPr>
          </a:p>
        </p:txBody>
      </p:sp>
      <p:sp>
        <p:nvSpPr>
          <p:cNvPr id="22532" name="矩形 1"/>
          <p:cNvSpPr/>
          <p:nvPr/>
        </p:nvSpPr>
        <p:spPr>
          <a:xfrm>
            <a:off x="1612900" y="2049463"/>
            <a:ext cx="2519363" cy="511175"/>
          </a:xfrm>
          <a:prstGeom prst="rect">
            <a:avLst/>
          </a:prstGeom>
          <a:noFill/>
          <a:ln w="9525">
            <a:noFill/>
          </a:ln>
        </p:spPr>
        <p:txBody>
          <a:bodyPr>
            <a:spAutoFit/>
          </a:bodyPr>
          <a:p>
            <a:pPr>
              <a:lnSpc>
                <a:spcPts val="3275"/>
              </a:lnSpc>
            </a:pPr>
            <a:r>
              <a:rPr lang="zh-CN" altLang="en-US" sz="2400" b="1">
                <a:solidFill>
                  <a:srgbClr val="EF7509"/>
                </a:solidFill>
                <a:latin typeface="微软雅黑" panose="020B0503020204020204" pitchFamily="34" charset="-122"/>
                <a:ea typeface="微软雅黑" panose="020B0503020204020204" pitchFamily="34" charset="-122"/>
              </a:rPr>
              <a:t>人中的豪杰</a:t>
            </a:r>
            <a:endParaRPr lang="zh-CN" altLang="en-US" sz="2400" b="1">
              <a:solidFill>
                <a:srgbClr val="EF7509"/>
              </a:solidFill>
              <a:latin typeface="微软雅黑" panose="020B0503020204020204" pitchFamily="34" charset="-122"/>
              <a:ea typeface="微软雅黑" panose="020B0503020204020204" pitchFamily="34" charset="-122"/>
            </a:endParaRPr>
          </a:p>
        </p:txBody>
      </p:sp>
      <p:sp>
        <p:nvSpPr>
          <p:cNvPr id="22533" name="矩形 4"/>
          <p:cNvSpPr/>
          <p:nvPr/>
        </p:nvSpPr>
        <p:spPr>
          <a:xfrm rot="-10800000" flipV="1">
            <a:off x="960438" y="4235450"/>
            <a:ext cx="4922837" cy="1009650"/>
          </a:xfrm>
          <a:prstGeom prst="rect">
            <a:avLst/>
          </a:prstGeom>
          <a:noFill/>
          <a:ln w="9525">
            <a:noFill/>
          </a:ln>
        </p:spPr>
        <p:txBody>
          <a:bodyPr>
            <a:spAutoFit/>
          </a:bodyPr>
          <a:p>
            <a:pPr>
              <a:lnSpc>
                <a:spcPts val="3575"/>
              </a:lnSpc>
            </a:pPr>
            <a:r>
              <a:rPr lang="en-US" altLang="zh-CN" sz="2400" b="1">
                <a:solidFill>
                  <a:srgbClr val="EF7509"/>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2400" b="1">
                <a:solidFill>
                  <a:srgbClr val="EF7509"/>
                </a:solidFill>
                <a:latin typeface="微软雅黑" panose="020B0503020204020204" pitchFamily="34" charset="-122"/>
                <a:ea typeface="微软雅黑" panose="020B0503020204020204" pitchFamily="34" charset="-122"/>
                <a:sym typeface="宋体" panose="02010600030101010101" pitchFamily="2" charset="-122"/>
              </a:rPr>
              <a:t>到今天人们还在怀念项羽，</a:t>
            </a:r>
            <a:endParaRPr lang="zh-CN" altLang="en-US" sz="2400" b="1">
              <a:solidFill>
                <a:srgbClr val="EF7509"/>
              </a:solidFill>
              <a:latin typeface="微软雅黑" panose="020B0503020204020204" pitchFamily="34" charset="-122"/>
              <a:ea typeface="微软雅黑" panose="020B0503020204020204" pitchFamily="34" charset="-122"/>
              <a:sym typeface="宋体" panose="02010600030101010101" pitchFamily="2" charset="-122"/>
            </a:endParaRPr>
          </a:p>
          <a:p>
            <a:pPr>
              <a:lnSpc>
                <a:spcPts val="3575"/>
              </a:lnSpc>
            </a:pPr>
            <a:r>
              <a:rPr lang="zh-CN" altLang="en-US" sz="2400" b="1">
                <a:solidFill>
                  <a:srgbClr val="EF7509"/>
                </a:solidFill>
                <a:latin typeface="微软雅黑" panose="020B0503020204020204" pitchFamily="34" charset="-122"/>
                <a:ea typeface="微软雅黑" panose="020B0503020204020204" pitchFamily="34" charset="-122"/>
                <a:sym typeface="宋体" panose="02010600030101010101" pitchFamily="2" charset="-122"/>
              </a:rPr>
              <a:t>因为他不肯苟且偷生，退回江东。</a:t>
            </a:r>
            <a:endParaRPr lang="zh-CN" altLang="en-US" sz="2400" b="1">
              <a:solidFill>
                <a:srgbClr val="EF7509"/>
              </a:solidFill>
              <a:latin typeface="微软雅黑" panose="020B0503020204020204" pitchFamily="34" charset="-122"/>
              <a:ea typeface="微软雅黑" panose="020B0503020204020204" pitchFamily="34" charset="-122"/>
            </a:endParaRPr>
          </a:p>
        </p:txBody>
      </p:sp>
      <p:pic>
        <p:nvPicPr>
          <p:cNvPr id="22534" name="图片 5" descr="_248RG@Y7O5K~YYTS56~2VD"/>
          <p:cNvPicPr>
            <a:picLocks noChangeAspect="1"/>
          </p:cNvPicPr>
          <p:nvPr/>
        </p:nvPicPr>
        <p:blipFill>
          <a:blip r:embed="rId1"/>
          <a:stretch>
            <a:fillRect/>
          </a:stretch>
        </p:blipFill>
        <p:spPr>
          <a:xfrm>
            <a:off x="6396038" y="1778000"/>
            <a:ext cx="4833937" cy="3925888"/>
          </a:xfrm>
          <a:prstGeom prst="rect">
            <a:avLst/>
          </a:prstGeom>
          <a:noFill/>
          <a:ln w="9525">
            <a:noFill/>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2"/>
                                        </p:tgtEl>
                                        <p:attrNameLst>
                                          <p:attrName>style.visibility</p:attrName>
                                        </p:attrNameLst>
                                      </p:cBhvr>
                                      <p:to>
                                        <p:strVal val="visible"/>
                                      </p:to>
                                    </p:set>
                                    <p:anim calcmode="lin" valueType="num">
                                      <p:cBhvr additive="base">
                                        <p:cTn id="13" dur="500" fill="hold"/>
                                        <p:tgtEl>
                                          <p:spTgt spid="22532"/>
                                        </p:tgtEl>
                                        <p:attrNameLst>
                                          <p:attrName>ppt_x</p:attrName>
                                        </p:attrNameLst>
                                      </p:cBhvr>
                                      <p:tavLst>
                                        <p:tav tm="0">
                                          <p:val>
                                            <p:strVal val="#ppt_x"/>
                                          </p:val>
                                        </p:tav>
                                        <p:tav tm="100000">
                                          <p:val>
                                            <p:strVal val="#ppt_x"/>
                                          </p:val>
                                        </p:tav>
                                      </p:tavLst>
                                    </p:anim>
                                    <p:anim calcmode="lin" valueType="num">
                                      <p:cBhvr additive="base">
                                        <p:cTn id="14"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1"/>
                                        </p:tgtEl>
                                        <p:attrNameLst>
                                          <p:attrName>style.visibility</p:attrName>
                                        </p:attrNameLst>
                                      </p:cBhvr>
                                      <p:to>
                                        <p:strVal val="visible"/>
                                      </p:to>
                                    </p:set>
                                    <p:anim calcmode="lin" valueType="num">
                                      <p:cBhvr additive="base">
                                        <p:cTn id="19" dur="500" fill="hold"/>
                                        <p:tgtEl>
                                          <p:spTgt spid="22531"/>
                                        </p:tgtEl>
                                        <p:attrNameLst>
                                          <p:attrName>ppt_x</p:attrName>
                                        </p:attrNameLst>
                                      </p:cBhvr>
                                      <p:tavLst>
                                        <p:tav tm="0">
                                          <p:val>
                                            <p:strVal val="#ppt_x"/>
                                          </p:val>
                                        </p:tav>
                                        <p:tav tm="100000">
                                          <p:val>
                                            <p:strVal val="#ppt_x"/>
                                          </p:val>
                                        </p:tav>
                                      </p:tavLst>
                                    </p:anim>
                                    <p:anim calcmode="lin" valueType="num">
                                      <p:cBhvr additive="base">
                                        <p:cTn id="20"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3"/>
                                        </p:tgtEl>
                                        <p:attrNameLst>
                                          <p:attrName>style.visibility</p:attrName>
                                        </p:attrNameLst>
                                      </p:cBhvr>
                                      <p:to>
                                        <p:strVal val="visible"/>
                                      </p:to>
                                    </p:set>
                                    <p:anim calcmode="lin" valueType="num">
                                      <p:cBhvr additive="base">
                                        <p:cTn id="25" dur="500" fill="hold"/>
                                        <p:tgtEl>
                                          <p:spTgt spid="22533"/>
                                        </p:tgtEl>
                                        <p:attrNameLst>
                                          <p:attrName>ppt_x</p:attrName>
                                        </p:attrNameLst>
                                      </p:cBhvr>
                                      <p:tavLst>
                                        <p:tav tm="0">
                                          <p:val>
                                            <p:strVal val="#ppt_x"/>
                                          </p:val>
                                        </p:tav>
                                        <p:tav tm="100000">
                                          <p:val>
                                            <p:strVal val="#ppt_x"/>
                                          </p:val>
                                        </p:tav>
                                      </p:tavLst>
                                    </p:anim>
                                    <p:anim calcmode="lin" valueType="num">
                                      <p:cBhvr additive="base">
                                        <p:cTn id="26" dur="500" fill="hold"/>
                                        <p:tgtEl>
                                          <p:spTgt spid="2253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534"/>
                                        </p:tgtEl>
                                        <p:attrNameLst>
                                          <p:attrName>style.visibility</p:attrName>
                                        </p:attrNameLst>
                                      </p:cBhvr>
                                      <p:to>
                                        <p:strVal val="visible"/>
                                      </p:to>
                                    </p:set>
                                    <p:anim calcmode="lin" valueType="num">
                                      <p:cBhvr additive="base">
                                        <p:cTn id="31" dur="500" fill="hold"/>
                                        <p:tgtEl>
                                          <p:spTgt spid="22534"/>
                                        </p:tgtEl>
                                        <p:attrNameLst>
                                          <p:attrName>ppt_x</p:attrName>
                                        </p:attrNameLst>
                                      </p:cBhvr>
                                      <p:tavLst>
                                        <p:tav tm="0">
                                          <p:val>
                                            <p:strVal val="#ppt_x"/>
                                          </p:val>
                                        </p:tav>
                                        <p:tav tm="100000">
                                          <p:val>
                                            <p:strVal val="#ppt_x"/>
                                          </p:val>
                                        </p:tav>
                                      </p:tavLst>
                                    </p:anim>
                                    <p:anim calcmode="lin" valueType="num">
                                      <p:cBhvr additive="base">
                                        <p:cTn id="32"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1" grpId="0" animBg="1"/>
      <p:bldP spid="22532" grpId="0" animBg="1"/>
      <p:bldP spid="225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noRot="1"/>
          </p:cNvSpPr>
          <p:nvPr>
            <p:ph type="title" idx="4294967295"/>
          </p:nvPr>
        </p:nvSpPr>
        <p:spPr>
          <a:xfrm>
            <a:off x="1022350" y="1676400"/>
            <a:ext cx="6127750" cy="1439863"/>
          </a:xfrm>
          <a:prstGeom prst="rect">
            <a:avLst/>
          </a:prstGeom>
          <a:noFill/>
          <a:ln w="9525">
            <a:noFill/>
          </a:ln>
        </p:spPr>
        <p:txBody>
          <a:bodyPr/>
          <a:p>
            <a:pPr eaLnBrk="1" hangingPunct="1">
              <a:lnSpc>
                <a:spcPts val="406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3、诗中以</a:t>
            </a:r>
            <a:r>
              <a:rPr lang="en-US" altLang="zh-CN" sz="2800" b="1">
                <a:latin typeface="微软雅黑" panose="020B0503020204020204" pitchFamily="34" charset="-122"/>
                <a:ea typeface="微软雅黑" panose="020B0503020204020204" pitchFamily="34" charset="-122"/>
                <a:sym typeface="Arial" panose="020B0604020202020204" pitchFamily="34" charset="0"/>
              </a:rPr>
              <a:t>“</a:t>
            </a:r>
            <a:r>
              <a:rPr lang="en-US" altLang="en-US" sz="2800" b="1">
                <a:latin typeface="微软雅黑" panose="020B0503020204020204" pitchFamily="34" charset="-122"/>
                <a:ea typeface="微软雅黑" panose="020B0503020204020204" pitchFamily="34" charset="-122"/>
                <a:sym typeface="Arial" panose="020B0604020202020204" pitchFamily="34" charset="0"/>
              </a:rPr>
              <a:t>                                 </a:t>
            </a:r>
            <a:r>
              <a:rPr lang="en-US" altLang="zh-CN" sz="2800" b="1">
                <a:latin typeface="微软雅黑" panose="020B0503020204020204" pitchFamily="34" charset="-122"/>
                <a:ea typeface="微软雅黑" panose="020B0503020204020204" pitchFamily="34" charset="-122"/>
                <a:sym typeface="Arial" panose="020B0604020202020204" pitchFamily="34" charset="0"/>
              </a:rPr>
              <a:t>“</a:t>
            </a:r>
            <a:br>
              <a:rPr lang="en-US" altLang="en-US" sz="2800" b="1">
                <a:latin typeface="微软雅黑" panose="020B0503020204020204" pitchFamily="34" charset="-122"/>
                <a:ea typeface="微软雅黑" panose="020B0503020204020204" pitchFamily="34" charset="-122"/>
                <a:sym typeface="Arial" panose="020B0604020202020204" pitchFamily="34" charset="0"/>
              </a:rPr>
            </a:br>
            <a:r>
              <a:rPr lang="en-US" altLang="en-US" sz="2800" b="1">
                <a:latin typeface="微软雅黑" panose="020B0503020204020204" pitchFamily="34" charset="-122"/>
                <a:ea typeface="微软雅黑" panose="020B0503020204020204" pitchFamily="34" charset="-122"/>
                <a:sym typeface="Arial" panose="020B0604020202020204" pitchFamily="34" charset="0"/>
              </a:rPr>
              <a:t> 表达了豪迈的理想和爱国精神。    </a:t>
            </a:r>
            <a:endParaRPr lang="en-US" altLang="en-US" sz="2400" b="1">
              <a:latin typeface="微软雅黑" panose="020B0503020204020204" pitchFamily="34" charset="-122"/>
              <a:ea typeface="微软雅黑" panose="020B0503020204020204" pitchFamily="34" charset="-122"/>
            </a:endParaRPr>
          </a:p>
        </p:txBody>
      </p:sp>
      <p:sp>
        <p:nvSpPr>
          <p:cNvPr id="23555" name="矩形 2"/>
          <p:cNvSpPr/>
          <p:nvPr/>
        </p:nvSpPr>
        <p:spPr>
          <a:xfrm rot="-10800000" flipV="1">
            <a:off x="3048000" y="1676400"/>
            <a:ext cx="3611563" cy="511175"/>
          </a:xfrm>
          <a:prstGeom prst="rect">
            <a:avLst/>
          </a:prstGeom>
          <a:noFill/>
          <a:ln w="9525">
            <a:noFill/>
          </a:ln>
        </p:spPr>
        <p:txBody>
          <a:bodyPr>
            <a:spAutoFit/>
          </a:bodyPr>
          <a:p>
            <a:pPr>
              <a:lnSpc>
                <a:spcPts val="3275"/>
              </a:lnSpc>
            </a:pPr>
            <a:r>
              <a:rPr lang="zh-CN" altLang="en-US" sz="2400" b="1">
                <a:solidFill>
                  <a:srgbClr val="EF7509"/>
                </a:solidFill>
                <a:latin typeface="微软雅黑" panose="020B0503020204020204" pitchFamily="34" charset="-122"/>
                <a:ea typeface="微软雅黑" panose="020B0503020204020204" pitchFamily="34" charset="-122"/>
                <a:sym typeface="宋体" panose="02010600030101010101" pitchFamily="2" charset="-122"/>
              </a:rPr>
              <a:t>生当作人杰，死亦为鬼雄。</a:t>
            </a:r>
            <a:endParaRPr lang="zh-CN" altLang="en-US" sz="2400" b="1">
              <a:solidFill>
                <a:srgbClr val="EF7509"/>
              </a:solidFill>
              <a:latin typeface="微软雅黑" panose="020B0503020204020204" pitchFamily="34" charset="-122"/>
              <a:ea typeface="微软雅黑" panose="020B0503020204020204" pitchFamily="34" charset="-122"/>
            </a:endParaRPr>
          </a:p>
        </p:txBody>
      </p:sp>
      <p:sp>
        <p:nvSpPr>
          <p:cNvPr id="23556" name="矩形 1"/>
          <p:cNvSpPr/>
          <p:nvPr/>
        </p:nvSpPr>
        <p:spPr>
          <a:xfrm rot="-10800000" flipV="1">
            <a:off x="939800" y="2971800"/>
            <a:ext cx="5719763" cy="1009650"/>
          </a:xfrm>
          <a:prstGeom prst="rect">
            <a:avLst/>
          </a:prstGeom>
          <a:noFill/>
          <a:ln w="9525">
            <a:noFill/>
          </a:ln>
        </p:spPr>
        <p:txBody>
          <a:bodyPr>
            <a:spAutoFit/>
          </a:bodyPr>
          <a:p>
            <a:pPr>
              <a:lnSpc>
                <a:spcPts val="3575"/>
              </a:lnSpc>
            </a:pPr>
            <a:r>
              <a:rPr lang="en-US" altLang="en-US" sz="2800" b="1">
                <a:latin typeface="微软雅黑" panose="020B0503020204020204" pitchFamily="34" charset="-122"/>
                <a:ea typeface="微软雅黑" panose="020B0503020204020204" pitchFamily="34" charset="-122"/>
              </a:rPr>
              <a:t>4、这首诗借怀念项羽，表达了诗人什么样的思想感情？</a:t>
            </a:r>
            <a:endParaRPr lang="en-US" altLang="en-US" sz="2800" b="1">
              <a:latin typeface="微软雅黑" panose="020B0503020204020204" pitchFamily="34" charset="-122"/>
              <a:ea typeface="微软雅黑" panose="020B0503020204020204" pitchFamily="34" charset="-122"/>
            </a:endParaRPr>
          </a:p>
        </p:txBody>
      </p:sp>
      <p:sp>
        <p:nvSpPr>
          <p:cNvPr id="23557" name="矩形 3"/>
          <p:cNvSpPr/>
          <p:nvPr/>
        </p:nvSpPr>
        <p:spPr>
          <a:xfrm rot="-10800000" flipV="1">
            <a:off x="1022350" y="4103688"/>
            <a:ext cx="5829300" cy="1504950"/>
          </a:xfrm>
          <a:prstGeom prst="rect">
            <a:avLst/>
          </a:prstGeom>
          <a:noFill/>
          <a:ln w="9525">
            <a:noFill/>
          </a:ln>
        </p:spPr>
        <p:txBody>
          <a:bodyPr>
            <a:spAutoFit/>
          </a:bodyPr>
          <a:p>
            <a:pPr>
              <a:lnSpc>
                <a:spcPts val="3675"/>
              </a:lnSpc>
            </a:pPr>
            <a:r>
              <a:rPr lang="en-US" altLang="zh-CN" sz="2400" b="1">
                <a:solidFill>
                  <a:srgbClr val="EF7509"/>
                </a:solidFill>
                <a:latin typeface="微软雅黑" panose="020B0503020204020204" pitchFamily="34" charset="-122"/>
                <a:ea typeface="微软雅黑" panose="020B0503020204020204" pitchFamily="34" charset="-122"/>
              </a:rPr>
              <a:t>      </a:t>
            </a:r>
            <a:r>
              <a:rPr lang="zh-CN" altLang="en-US" sz="2400" b="1">
                <a:solidFill>
                  <a:srgbClr val="EF7509"/>
                </a:solidFill>
                <a:latin typeface="微软雅黑" panose="020B0503020204020204" pitchFamily="34" charset="-122"/>
                <a:ea typeface="微软雅黑" panose="020B0503020204020204" pitchFamily="34" charset="-122"/>
              </a:rPr>
              <a:t>诗人借古讽今，鞭挞南宋王朝当权者不顾百姓死活，抛弃中原，苟且偷生的无耻行径和对真英雄的赞美之情。</a:t>
            </a:r>
            <a:endParaRPr lang="zh-CN" altLang="en-US" sz="2400" b="1">
              <a:solidFill>
                <a:srgbClr val="EF7509"/>
              </a:solidFill>
              <a:latin typeface="微软雅黑" panose="020B0503020204020204" pitchFamily="34" charset="-122"/>
              <a:ea typeface="微软雅黑" panose="020B0503020204020204" pitchFamily="34" charset="-122"/>
            </a:endParaRPr>
          </a:p>
        </p:txBody>
      </p:sp>
      <p:pic>
        <p:nvPicPr>
          <p:cNvPr id="23558" name="图片 4" descr="G2FT5_TVB$3_OW{W2Y4}_E6"/>
          <p:cNvPicPr>
            <a:picLocks noChangeAspect="1"/>
          </p:cNvPicPr>
          <p:nvPr/>
        </p:nvPicPr>
        <p:blipFill>
          <a:blip r:embed="rId1"/>
          <a:stretch>
            <a:fillRect/>
          </a:stretch>
        </p:blipFill>
        <p:spPr>
          <a:xfrm>
            <a:off x="7232650" y="2187575"/>
            <a:ext cx="4224338" cy="3286125"/>
          </a:xfrm>
          <a:prstGeom prst="rect">
            <a:avLst/>
          </a:prstGeom>
          <a:noFill/>
          <a:ln w="9525">
            <a:noFill/>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500" fill="hold"/>
                                        <p:tgtEl>
                                          <p:spTgt spid="23554"/>
                                        </p:tgtEl>
                                        <p:attrNameLst>
                                          <p:attrName>ppt_x</p:attrName>
                                        </p:attrNameLst>
                                      </p:cBhvr>
                                      <p:tavLst>
                                        <p:tav tm="0">
                                          <p:val>
                                            <p:strVal val="#ppt_x"/>
                                          </p:val>
                                        </p:tav>
                                        <p:tav tm="100000">
                                          <p:val>
                                            <p:strVal val="#ppt_x"/>
                                          </p:val>
                                        </p:tav>
                                      </p:tavLst>
                                    </p:anim>
                                    <p:anim calcmode="lin" valueType="num">
                                      <p:cBhvr additive="base">
                                        <p:cTn id="8"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5"/>
                                        </p:tgtEl>
                                        <p:attrNameLst>
                                          <p:attrName>style.visibility</p:attrName>
                                        </p:attrNameLst>
                                      </p:cBhvr>
                                      <p:to>
                                        <p:strVal val="visible"/>
                                      </p:to>
                                    </p:set>
                                    <p:anim calcmode="lin" valueType="num">
                                      <p:cBhvr additive="base">
                                        <p:cTn id="13" dur="500" fill="hold"/>
                                        <p:tgtEl>
                                          <p:spTgt spid="23555"/>
                                        </p:tgtEl>
                                        <p:attrNameLst>
                                          <p:attrName>ppt_x</p:attrName>
                                        </p:attrNameLst>
                                      </p:cBhvr>
                                      <p:tavLst>
                                        <p:tav tm="0">
                                          <p:val>
                                            <p:strVal val="#ppt_x"/>
                                          </p:val>
                                        </p:tav>
                                        <p:tav tm="100000">
                                          <p:val>
                                            <p:strVal val="#ppt_x"/>
                                          </p:val>
                                        </p:tav>
                                      </p:tavLst>
                                    </p:anim>
                                    <p:anim calcmode="lin" valueType="num">
                                      <p:cBhvr additive="base">
                                        <p:cTn id="14"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6"/>
                                        </p:tgtEl>
                                        <p:attrNameLst>
                                          <p:attrName>style.visibility</p:attrName>
                                        </p:attrNameLst>
                                      </p:cBhvr>
                                      <p:to>
                                        <p:strVal val="visible"/>
                                      </p:to>
                                    </p:set>
                                    <p:anim calcmode="lin" valueType="num">
                                      <p:cBhvr additive="base">
                                        <p:cTn id="19" dur="500" fill="hold"/>
                                        <p:tgtEl>
                                          <p:spTgt spid="23556"/>
                                        </p:tgtEl>
                                        <p:attrNameLst>
                                          <p:attrName>ppt_x</p:attrName>
                                        </p:attrNameLst>
                                      </p:cBhvr>
                                      <p:tavLst>
                                        <p:tav tm="0">
                                          <p:val>
                                            <p:strVal val="#ppt_x"/>
                                          </p:val>
                                        </p:tav>
                                        <p:tav tm="100000">
                                          <p:val>
                                            <p:strVal val="#ppt_x"/>
                                          </p:val>
                                        </p:tav>
                                      </p:tavLst>
                                    </p:anim>
                                    <p:anim calcmode="lin" valueType="num">
                                      <p:cBhvr additive="base">
                                        <p:cTn id="20"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57"/>
                                        </p:tgtEl>
                                        <p:attrNameLst>
                                          <p:attrName>style.visibility</p:attrName>
                                        </p:attrNameLst>
                                      </p:cBhvr>
                                      <p:to>
                                        <p:strVal val="visible"/>
                                      </p:to>
                                    </p:set>
                                    <p:anim calcmode="lin" valueType="num">
                                      <p:cBhvr>
                                        <p:cTn id="25" dur="500" fill="hold"/>
                                        <p:tgtEl>
                                          <p:spTgt spid="23557"/>
                                        </p:tgtEl>
                                        <p:attrNameLst>
                                          <p:attrName>ppt_x</p:attrName>
                                        </p:attrNameLst>
                                      </p:cBhvr>
                                      <p:tavLst>
                                        <p:tav tm="0">
                                          <p:val>
                                            <p:strVal val="#ppt_x"/>
                                          </p:val>
                                        </p:tav>
                                        <p:tav tm="100000">
                                          <p:val>
                                            <p:strVal val="#ppt_x"/>
                                          </p:val>
                                        </p:tav>
                                      </p:tavLst>
                                    </p:anim>
                                    <p:anim calcmode="lin" valueType="num">
                                      <p:cBhvr>
                                        <p:cTn id="26"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3558"/>
                                        </p:tgtEl>
                                        <p:attrNameLst>
                                          <p:attrName>style.visibility</p:attrName>
                                        </p:attrNameLst>
                                      </p:cBhvr>
                                      <p:to>
                                        <p:strVal val="visible"/>
                                      </p:to>
                                    </p:set>
                                    <p:anim calcmode="lin" valueType="num">
                                      <p:cBhvr additive="base">
                                        <p:cTn id="31" dur="500" fill="hold"/>
                                        <p:tgtEl>
                                          <p:spTgt spid="23558"/>
                                        </p:tgtEl>
                                        <p:attrNameLst>
                                          <p:attrName>ppt_x</p:attrName>
                                        </p:attrNameLst>
                                      </p:cBhvr>
                                      <p:tavLst>
                                        <p:tav tm="0">
                                          <p:val>
                                            <p:strVal val="#ppt_x"/>
                                          </p:val>
                                        </p:tav>
                                        <p:tav tm="100000">
                                          <p:val>
                                            <p:strVal val="#ppt_x"/>
                                          </p:val>
                                        </p:tav>
                                      </p:tavLst>
                                    </p:anim>
                                    <p:anim calcmode="lin" valueType="num">
                                      <p:cBhvr additive="base">
                                        <p:cTn id="32" dur="500" fill="hold"/>
                                        <p:tgtEl>
                                          <p:spTgt spid="235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5" grpId="0" animBg="1"/>
      <p:bldP spid="23556" grpId="0" animBg="1"/>
      <p:bldP spid="2355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78" name="组合 3"/>
          <p:cNvGrpSpPr/>
          <p:nvPr/>
        </p:nvGrpSpPr>
        <p:grpSpPr>
          <a:xfrm flipH="1">
            <a:off x="0" y="-4762"/>
            <a:ext cx="12192000" cy="6856412"/>
            <a:chOff x="0" y="0"/>
            <a:chExt cx="12192001" cy="6837402"/>
          </a:xfrm>
        </p:grpSpPr>
        <p:sp>
          <p:nvSpPr>
            <p:cNvPr id="24579" name="矩形 23"/>
            <p:cNvSpPr/>
            <p:nvPr/>
          </p:nvSpPr>
          <p:spPr>
            <a:xfrm>
              <a:off x="0" y="2987307"/>
              <a:ext cx="12192001" cy="3850095"/>
            </a:xfrm>
            <a:prstGeom prst="rect">
              <a:avLst/>
            </a:prstGeom>
            <a:solidFill>
              <a:srgbClr val="FFC000"/>
            </a:solidFill>
            <a:ln w="12700">
              <a:noFill/>
            </a:ln>
          </p:spPr>
          <p:txBody>
            <a:bodyPr anchor="ctr" anchorCtr="0"/>
            <a:p>
              <a:pPr algn="ctr">
                <a:spcBef>
                  <a:spcPct val="50000"/>
                </a:spcBef>
              </a:pPr>
              <a:endParaRPr lang="zh-CN" altLang="en-US">
                <a:sym typeface="Calibri" panose="020F0502020204030204" pitchFamily="34" charset="0"/>
              </a:endParaRPr>
            </a:p>
          </p:txBody>
        </p:sp>
        <p:grpSp>
          <p:nvGrpSpPr>
            <p:cNvPr id="24580" name="组合 2"/>
            <p:cNvGrpSpPr/>
            <p:nvPr/>
          </p:nvGrpSpPr>
          <p:grpSpPr>
            <a:xfrm>
              <a:off x="0" y="0"/>
              <a:ext cx="12192000" cy="6608763"/>
              <a:chOff x="0" y="0"/>
              <a:chExt cx="12192000" cy="6608763"/>
            </a:xfrm>
          </p:grpSpPr>
          <p:sp>
            <p:nvSpPr>
              <p:cNvPr id="24581" name="矩形 25"/>
              <p:cNvSpPr/>
              <p:nvPr/>
            </p:nvSpPr>
            <p:spPr>
              <a:xfrm>
                <a:off x="0" y="0"/>
                <a:ext cx="12192001" cy="3535059"/>
              </a:xfrm>
              <a:prstGeom prst="rect">
                <a:avLst/>
              </a:prstGeom>
              <a:solidFill>
                <a:srgbClr val="C00000"/>
              </a:solidFill>
              <a:ln w="12700">
                <a:noFill/>
              </a:ln>
            </p:spPr>
            <p:txBody>
              <a:bodyPr anchor="ctr" anchorCtr="0"/>
              <a:p>
                <a:pPr algn="ctr">
                  <a:spcBef>
                    <a:spcPct val="50000"/>
                  </a:spcBef>
                </a:pPr>
                <a:endParaRPr lang="zh-CN" altLang="en-US">
                  <a:sym typeface="Calibri" panose="020F0502020204030204" pitchFamily="34" charset="0"/>
                </a:endParaRPr>
              </a:p>
            </p:txBody>
          </p:sp>
          <p:sp>
            <p:nvSpPr>
              <p:cNvPr id="24582" name="圆角矩形 1"/>
              <p:cNvSpPr/>
              <p:nvPr/>
            </p:nvSpPr>
            <p:spPr>
              <a:xfrm>
                <a:off x="234950" y="216885"/>
                <a:ext cx="11722101" cy="6392551"/>
              </a:xfrm>
              <a:prstGeom prst="roundRect">
                <a:avLst>
                  <a:gd name="adj" fmla="val 1472"/>
                </a:avLst>
              </a:prstGeom>
              <a:blipFill rotWithShape="1">
                <a:blip r:embed="rId1"/>
                <a:stretch>
                  <a:fillRect/>
                </a:stretch>
              </a:blipFill>
              <a:ln w="12700">
                <a:noFill/>
              </a:ln>
            </p:spPr>
            <p:txBody>
              <a:bodyPr anchor="ctr" anchorCtr="0"/>
              <a:p>
                <a:pPr algn="ctr">
                  <a:spcBef>
                    <a:spcPct val="50000"/>
                  </a:spcBef>
                </a:pPr>
                <a:endParaRPr lang="en-US" altLang="en-US">
                  <a:sym typeface="Calibri" panose="020F0502020204030204" pitchFamily="34" charset="0"/>
                </a:endParaRPr>
              </a:p>
            </p:txBody>
          </p:sp>
          <p:sp>
            <p:nvSpPr>
              <p:cNvPr id="24583" name="圆角矩形 1"/>
              <p:cNvSpPr/>
              <p:nvPr/>
            </p:nvSpPr>
            <p:spPr>
              <a:xfrm>
                <a:off x="384175" y="375195"/>
                <a:ext cx="11423651" cy="6077515"/>
              </a:xfrm>
              <a:prstGeom prst="roundRect">
                <a:avLst>
                  <a:gd name="adj" fmla="val 1472"/>
                </a:avLst>
              </a:prstGeom>
              <a:noFill/>
              <a:ln w="12700" cap="flat" cmpd="sng">
                <a:solidFill>
                  <a:srgbClr val="808080"/>
                </a:solidFill>
                <a:prstDash val="dash"/>
                <a:headEnd type="none" w="med" len="med"/>
                <a:tailEnd type="none" w="med" len="med"/>
              </a:ln>
            </p:spPr>
            <p:txBody>
              <a:bodyPr anchor="ctr" anchorCtr="0"/>
              <a:p>
                <a:pPr algn="ctr">
                  <a:spcBef>
                    <a:spcPct val="50000"/>
                  </a:spcBef>
                </a:pPr>
                <a:endParaRPr lang="en-US" altLang="en-US">
                  <a:sym typeface="Calibri" panose="020F0502020204030204" pitchFamily="34" charset="0"/>
                </a:endParaRPr>
              </a:p>
            </p:txBody>
          </p:sp>
        </p:grpSp>
      </p:grpSp>
      <p:sp>
        <p:nvSpPr>
          <p:cNvPr id="47107" name="矩形: 圆角 5"/>
          <p:cNvSpPr/>
          <p:nvPr/>
        </p:nvSpPr>
        <p:spPr>
          <a:xfrm>
            <a:off x="5064125" y="4451350"/>
            <a:ext cx="2063750" cy="552450"/>
          </a:xfrm>
          <a:prstGeom prst="roundRect">
            <a:avLst>
              <a:gd name="adj" fmla="val 50000"/>
            </a:avLst>
          </a:prstGeom>
          <a:solidFill>
            <a:srgbClr val="C00000"/>
          </a:solidFill>
          <a:ln w="12700" cap="flat" cmpd="sng" algn="ctr">
            <a:noFill/>
            <a:prstDash val="solid"/>
            <a:miter lim="800000"/>
            <a:headEnd type="none" w="med" len="med"/>
            <a:tailEnd type="none" w="med" len="med"/>
          </a:ln>
          <a:effectLst>
            <a:outerShdw blurRad="149987" dist="250190" dir="8460000" algn="ctr">
              <a:srgbClr val="000000">
                <a:alpha val="28000"/>
              </a:srgbClr>
            </a:outerShdw>
          </a:effectLst>
        </p:spPr>
        <p:txBody>
          <a:bodyPr anchor="ctr" anchorCtr="0">
            <a:noAutofit/>
          </a:bodyPr>
          <a:p>
            <a:pPr algn="ctr">
              <a:spcBef>
                <a:spcPct val="50000"/>
              </a:spcBef>
            </a:pPr>
            <a:endParaRPr lang="zh-CN" altLang="en-US" sz="2000" b="1">
              <a:solidFill>
                <a:srgbClr val="FFFFFF"/>
              </a:solidFill>
              <a:sym typeface="Calibri" panose="020F0502020204030204" pitchFamily="34" charset="0"/>
            </a:endParaRPr>
          </a:p>
        </p:txBody>
      </p:sp>
      <p:sp>
        <p:nvSpPr>
          <p:cNvPr id="24585" name="文本框 6"/>
          <p:cNvSpPr/>
          <p:nvPr/>
        </p:nvSpPr>
        <p:spPr>
          <a:xfrm>
            <a:off x="749300" y="2593975"/>
            <a:ext cx="10693400" cy="1570038"/>
          </a:xfrm>
          <a:prstGeom prst="rect">
            <a:avLst/>
          </a:prstGeom>
          <a:noFill/>
          <a:ln w="9525">
            <a:noFill/>
          </a:ln>
        </p:spPr>
        <p:txBody>
          <a:bodyPr>
            <a:spAutoFit/>
          </a:bodyPr>
          <a:p>
            <a:pPr algn="ctr" eaLnBrk="0" hangingPunct="0"/>
            <a:r>
              <a:rPr lang="zh-CN" altLang="en-US" sz="9600" b="1">
                <a:latin typeface="微软雅黑" panose="020B0503020204020204" pitchFamily="34" charset="-122"/>
                <a:ea typeface="微软雅黑" panose="020B0503020204020204" pitchFamily="34" charset="-122"/>
                <a:sym typeface="微软雅黑" panose="020B0503020204020204" pitchFamily="34" charset="-122"/>
              </a:rPr>
              <a:t>感谢收看</a:t>
            </a:r>
            <a:endParaRPr lang="zh-CN" altLang="en-US" sz="96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6" name="Rectangle 4"/>
          <p:cNvSpPr/>
          <p:nvPr/>
        </p:nvSpPr>
        <p:spPr>
          <a:xfrm>
            <a:off x="5167313" y="4468813"/>
            <a:ext cx="1857375" cy="517525"/>
          </a:xfrm>
          <a:prstGeom prst="rect">
            <a:avLst/>
          </a:prstGeom>
          <a:noFill/>
          <a:ln w="9525">
            <a:noFill/>
          </a:ln>
        </p:spPr>
        <p:txBody>
          <a:bodyPr lIns="88233" tIns="44117" rIns="88233" bIns="44117" anchor="ctr" anchorCtr="0"/>
          <a:p>
            <a:pPr algn="ctr">
              <a:spcBef>
                <a:spcPct val="50000"/>
              </a:spcBef>
            </a:pPr>
            <a:r>
              <a:rPr lang="zh-CN" altLang="en-US" sz="2400" b="1">
                <a:solidFill>
                  <a:srgbClr val="FFFFFF"/>
                </a:solidFill>
                <a:latin typeface="Times New Roman" panose="02020603050405020304" pitchFamily="18" charset="0"/>
                <a:sym typeface="Calibri" panose="020F0502020204030204" pitchFamily="34" charset="0"/>
              </a:rPr>
              <a:t>教学课件</a:t>
            </a:r>
            <a:endParaRPr lang="zh-CN" altLang="zh-CN" sz="2400" b="1">
              <a:latin typeface="Times New Roman" panose="02020603050405020304" pitchFamily="18" charset="0"/>
              <a:sym typeface="Calibri" panose="020F0502020204030204" pitchFamily="34" charset="0"/>
            </a:endParaRPr>
          </a:p>
        </p:txBody>
      </p:sp>
      <p:sp>
        <p:nvSpPr>
          <p:cNvPr id="24587" name="矩形 18"/>
          <p:cNvSpPr/>
          <p:nvPr/>
        </p:nvSpPr>
        <p:spPr>
          <a:xfrm>
            <a:off x="4595813" y="2032000"/>
            <a:ext cx="3000375" cy="384175"/>
          </a:xfrm>
          <a:prstGeom prst="rect">
            <a:avLst/>
          </a:prstGeom>
          <a:noFill/>
          <a:ln w="9525">
            <a:noFill/>
          </a:ln>
        </p:spPr>
        <p:txBody>
          <a:bodyPr wrap="none">
            <a:spAutoFit/>
          </a:bodyPr>
          <a:p>
            <a:pPr algn="ctr">
              <a:spcBef>
                <a:spcPct val="50000"/>
              </a:spcBef>
            </a:pPr>
            <a:r>
              <a:rPr lang="zh-CN" altLang="en-US" sz="1900">
                <a:latin typeface="Arial" panose="020B0604020202020204" pitchFamily="34" charset="0"/>
                <a:sym typeface="Calibri" panose="020F0502020204030204" pitchFamily="34" charset="0"/>
              </a:rPr>
              <a:t>人教部编版 语文 四年级上</a:t>
            </a:r>
            <a:endParaRPr lang="zh-CN" altLang="en-US" sz="1900">
              <a:latin typeface="Arial" panose="020B0604020202020204" pitchFamily="34" charset="0"/>
              <a:sym typeface="Calibri" panose="020F0502020204030204" pitchFamily="34" charset="0"/>
            </a:endParaRPr>
          </a:p>
        </p:txBody>
      </p:sp>
      <p:pic>
        <p:nvPicPr>
          <p:cNvPr id="24588" name="New picture"/>
          <p:cNvPicPr>
            <a:picLocks noChangeAspect="1"/>
          </p:cNvPicPr>
          <p:nvPr/>
        </p:nvPicPr>
        <p:blipFill>
          <a:blip r:embed="rId2"/>
          <a:stretch>
            <a:fillRect/>
          </a:stretch>
        </p:blipFill>
        <p:spPr>
          <a:xfrm>
            <a:off x="10477500" y="10553700"/>
            <a:ext cx="304800" cy="228600"/>
          </a:xfrm>
          <a:prstGeom prst="rect">
            <a:avLst/>
          </a:prstGeom>
          <a:noFill/>
          <a:ln w="9525">
            <a:noFill/>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Picture 2"/>
          <p:cNvPicPr>
            <a:picLocks noChangeAspect="1"/>
          </p:cNvPicPr>
          <p:nvPr/>
        </p:nvPicPr>
        <p:blipFill>
          <a:blip r:embed="rId1"/>
          <a:stretch>
            <a:fillRect/>
          </a:stretch>
        </p:blipFill>
        <p:spPr>
          <a:xfrm>
            <a:off x="10493375" y="4960938"/>
            <a:ext cx="1485900" cy="1357312"/>
          </a:xfrm>
          <a:prstGeom prst="rect">
            <a:avLst/>
          </a:prstGeom>
          <a:noFill/>
          <a:ln w="9525">
            <a:noFill/>
          </a:ln>
        </p:spPr>
      </p:pic>
      <p:grpSp>
        <p:nvGrpSpPr>
          <p:cNvPr id="5123" name="组合 7"/>
          <p:cNvGrpSpPr/>
          <p:nvPr/>
        </p:nvGrpSpPr>
        <p:grpSpPr>
          <a:xfrm>
            <a:off x="5554663" y="1851025"/>
            <a:ext cx="3375025" cy="893763"/>
            <a:chOff x="3145388" y="1021787"/>
            <a:chExt cx="4197269" cy="1514310"/>
          </a:xfrm>
        </p:grpSpPr>
        <p:grpSp>
          <p:nvGrpSpPr>
            <p:cNvPr id="5124" name="圆角矩形 9"/>
            <p:cNvGrpSpPr/>
            <p:nvPr/>
          </p:nvGrpSpPr>
          <p:grpSpPr>
            <a:xfrm>
              <a:off x="3128725" y="1004788"/>
              <a:ext cx="4230279" cy="1549275"/>
              <a:chOff x="5541264" y="1840992"/>
              <a:chExt cx="3401568" cy="914400"/>
            </a:xfrm>
          </p:grpSpPr>
          <p:pic>
            <p:nvPicPr>
              <p:cNvPr id="5125" name="圆角矩形 9"/>
              <p:cNvPicPr/>
              <p:nvPr/>
            </p:nvPicPr>
            <p:blipFill>
              <a:blip r:embed="rId2"/>
              <a:stretch>
                <a:fillRect/>
              </a:stretch>
            </p:blipFill>
            <p:spPr>
              <a:xfrm>
                <a:off x="5541264" y="1840992"/>
                <a:ext cx="3401568" cy="914400"/>
              </a:xfrm>
              <a:prstGeom prst="rect">
                <a:avLst/>
              </a:prstGeom>
              <a:noFill/>
              <a:ln w="9525">
                <a:noFill/>
              </a:ln>
            </p:spPr>
          </p:pic>
          <p:sp>
            <p:nvSpPr>
              <p:cNvPr id="5126" name="矩形 5125"/>
              <p:cNvSpPr/>
              <p:nvPr/>
            </p:nvSpPr>
            <p:spPr>
              <a:xfrm>
                <a:off x="5598293" y="1894655"/>
                <a:ext cx="3287765" cy="806503"/>
              </a:xfrm>
              <a:prstGeom prst="rect">
                <a:avLst/>
              </a:prstGeom>
              <a:noFill/>
              <a:ln w="9525">
                <a:noFill/>
              </a:ln>
            </p:spPr>
            <p:txBody>
              <a:bodyPr anchor="ctr" anchorCtr="0"/>
              <a:p>
                <a:pPr algn="ctr"/>
                <a:endParaRPr lang="en-US" altLang="en-US"/>
              </a:p>
            </p:txBody>
          </p:sp>
        </p:grpSp>
        <p:sp>
          <p:nvSpPr>
            <p:cNvPr id="5127" name="矩形 22"/>
            <p:cNvSpPr/>
            <p:nvPr/>
          </p:nvSpPr>
          <p:spPr>
            <a:xfrm>
              <a:off x="4008533" y="1312276"/>
              <a:ext cx="2812131" cy="984490"/>
            </a:xfrm>
            <a:prstGeom prst="rect">
              <a:avLst/>
            </a:prstGeom>
            <a:noFill/>
            <a:ln w="9525">
              <a:noFill/>
            </a:ln>
          </p:spPr>
          <p:txBody>
            <a:bodyPr>
              <a:spAutoFit/>
            </a:bodyPr>
            <a:p>
              <a:pPr>
                <a:lnSpc>
                  <a:spcPct val="150000"/>
                </a:lnSpc>
              </a:pPr>
              <a:r>
                <a:rPr lang="en-US" altLang="zh-CN" sz="2400" b="1">
                  <a:latin typeface="微软雅黑" panose="020B0503020204020204" pitchFamily="34" charset="-122"/>
                  <a:ea typeface="微软雅黑" panose="020B0503020204020204" pitchFamily="34" charset="-122"/>
                </a:rPr>
                <a:t>   </a:t>
              </a:r>
              <a:r>
                <a:rPr lang="zh-CN" altLang="en-US" sz="2400" b="1">
                  <a:latin typeface="微软雅黑" panose="020B0503020204020204" pitchFamily="34" charset="-122"/>
                  <a:ea typeface="微软雅黑" panose="020B0503020204020204" pitchFamily="34" charset="-122"/>
                </a:rPr>
                <a:t>夏日绝句</a:t>
              </a:r>
              <a:endParaRPr lang="zh-CN" altLang="en-US" sz="2400" b="1">
                <a:latin typeface="微软雅黑" panose="020B0503020204020204" pitchFamily="34" charset="-122"/>
                <a:ea typeface="微软雅黑" panose="020B0503020204020204" pitchFamily="34" charset="-122"/>
              </a:endParaRPr>
            </a:p>
          </p:txBody>
        </p:sp>
      </p:grpSp>
      <p:sp>
        <p:nvSpPr>
          <p:cNvPr id="5128" name="矩形 13"/>
          <p:cNvSpPr/>
          <p:nvPr/>
        </p:nvSpPr>
        <p:spPr>
          <a:xfrm>
            <a:off x="7539038" y="3973513"/>
            <a:ext cx="3284537" cy="1566862"/>
          </a:xfrm>
          <a:prstGeom prst="rect">
            <a:avLst/>
          </a:prstGeom>
          <a:noFill/>
          <a:ln w="9525">
            <a:noFill/>
          </a:ln>
        </p:spPr>
        <p:txBody>
          <a:bodyPr>
            <a:spAutoFit/>
          </a:bodyPr>
          <a:p>
            <a:pPr>
              <a:lnSpc>
                <a:spcPts val="2875"/>
              </a:lnSpc>
            </a:pPr>
            <a:r>
              <a:rPr lang="en-US" altLang="zh-CN" sz="2800" b="1">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诗题：</a:t>
            </a:r>
            <a:r>
              <a:rPr lang="zh-CN" altLang="en-US" sz="2000" b="1">
                <a:latin typeface="楷体" panose="02010609060101010101" pitchFamily="49" charset="-122"/>
                <a:ea typeface="楷体" panose="02010609060101010101" pitchFamily="49" charset="-122"/>
              </a:rPr>
              <a:t>诗的题目交代了写作时间和诗的体裁。这是一首借古讽今诗。表达了作者豪迈的理想和爱国精神。</a:t>
            </a:r>
            <a:endParaRPr lang="zh-CN" altLang="en-US" sz="2000" b="1">
              <a:latin typeface="楷体" panose="02010609060101010101" pitchFamily="49" charset="-122"/>
              <a:ea typeface="楷体" panose="02010609060101010101" pitchFamily="49" charset="-122"/>
            </a:endParaRPr>
          </a:p>
        </p:txBody>
      </p:sp>
      <p:sp>
        <p:nvSpPr>
          <p:cNvPr id="5129" name="右弧形箭头 39"/>
          <p:cNvSpPr/>
          <p:nvPr/>
        </p:nvSpPr>
        <p:spPr>
          <a:xfrm>
            <a:off x="6735763" y="2784475"/>
            <a:ext cx="731837" cy="882650"/>
          </a:xfrm>
          <a:prstGeom prst="curvedLeftArrow">
            <a:avLst>
              <a:gd name="adj1" fmla="val 24997"/>
              <a:gd name="adj2" fmla="val 50001"/>
              <a:gd name="adj3" fmla="val 25000"/>
            </a:avLst>
          </a:prstGeom>
          <a:solidFill>
            <a:schemeClr val="accent1"/>
          </a:solidFill>
          <a:ln w="12700" cap="flat" cmpd="sng">
            <a:solidFill>
              <a:srgbClr val="41719C"/>
            </a:solidFill>
            <a:prstDash val="solid"/>
            <a:miter/>
            <a:headEnd type="none" w="med" len="med"/>
            <a:tailEnd type="none" w="med" len="med"/>
          </a:ln>
        </p:spPr>
        <p:txBody>
          <a:bodyPr anchor="ctr" anchorCtr="0"/>
          <a:p>
            <a:pPr algn="ctr"/>
            <a:endParaRPr lang="en-US" altLang="en-US"/>
          </a:p>
        </p:txBody>
      </p:sp>
      <p:sp>
        <p:nvSpPr>
          <p:cNvPr id="5130" name="左弧形箭头 40"/>
          <p:cNvSpPr/>
          <p:nvPr/>
        </p:nvSpPr>
        <p:spPr>
          <a:xfrm>
            <a:off x="7467600" y="2755900"/>
            <a:ext cx="730250" cy="911225"/>
          </a:xfrm>
          <a:prstGeom prst="curvedRightArrow">
            <a:avLst>
              <a:gd name="adj1" fmla="val 24995"/>
              <a:gd name="adj2" fmla="val 49999"/>
              <a:gd name="adj3" fmla="val 25000"/>
            </a:avLst>
          </a:prstGeom>
          <a:solidFill>
            <a:schemeClr val="accent1"/>
          </a:solidFill>
          <a:ln w="12700" cap="flat" cmpd="sng">
            <a:solidFill>
              <a:srgbClr val="41719C"/>
            </a:solidFill>
            <a:prstDash val="solid"/>
            <a:miter/>
            <a:headEnd type="none" w="med" len="med"/>
            <a:tailEnd type="none" w="med" len="med"/>
          </a:ln>
        </p:spPr>
        <p:txBody>
          <a:bodyPr anchor="ctr" anchorCtr="0"/>
          <a:p>
            <a:pPr algn="ctr"/>
            <a:endParaRPr lang="en-US" altLang="en-US"/>
          </a:p>
        </p:txBody>
      </p:sp>
      <p:pic>
        <p:nvPicPr>
          <p:cNvPr id="5131" name="组合 42"/>
          <p:cNvPicPr/>
          <p:nvPr/>
        </p:nvPicPr>
        <p:blipFill>
          <a:blip r:embed="rId3"/>
          <a:stretch>
            <a:fillRect/>
          </a:stretch>
        </p:blipFill>
        <p:spPr>
          <a:xfrm>
            <a:off x="4279900" y="2852738"/>
            <a:ext cx="2882900" cy="3419475"/>
          </a:xfrm>
          <a:prstGeom prst="rect">
            <a:avLst/>
          </a:prstGeom>
          <a:noFill/>
          <a:ln w="9525">
            <a:noFill/>
          </a:ln>
        </p:spPr>
      </p:pic>
      <p:sp>
        <p:nvSpPr>
          <p:cNvPr id="5132" name="圆角矩形 47"/>
          <p:cNvSpPr/>
          <p:nvPr/>
        </p:nvSpPr>
        <p:spPr>
          <a:xfrm>
            <a:off x="7539038" y="3781425"/>
            <a:ext cx="3284537" cy="1925638"/>
          </a:xfrm>
          <a:prstGeom prst="roundRect">
            <a:avLst>
              <a:gd name="adj" fmla="val 16667"/>
            </a:avLst>
          </a:prstGeom>
          <a:noFill/>
          <a:ln w="12700" cap="flat" cmpd="sng">
            <a:solidFill>
              <a:srgbClr val="009900"/>
            </a:solidFill>
            <a:prstDash val="solid"/>
            <a:headEnd type="none" w="med" len="med"/>
            <a:tailEnd type="none" w="med" len="med"/>
          </a:ln>
        </p:spPr>
        <p:txBody>
          <a:bodyPr anchor="ctr" anchorCtr="0"/>
          <a:p>
            <a:pPr algn="ctr"/>
            <a:endParaRPr lang="en-US" altLang="en-US"/>
          </a:p>
        </p:txBody>
      </p:sp>
      <p:pic>
        <p:nvPicPr>
          <p:cNvPr id="5133" name="图片 1" descr="P~{~L{0%`4}O]427)CFW151"/>
          <p:cNvPicPr>
            <a:picLocks noChangeAspect="1"/>
          </p:cNvPicPr>
          <p:nvPr/>
        </p:nvPicPr>
        <p:blipFill>
          <a:blip r:embed="rId4"/>
          <a:stretch>
            <a:fillRect/>
          </a:stretch>
        </p:blipFill>
        <p:spPr>
          <a:xfrm>
            <a:off x="1008063" y="2432050"/>
            <a:ext cx="3076575" cy="29527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ppt_x</p:attrName>
                                        </p:attrNameLst>
                                      </p:cBhvr>
                                      <p:tavLst>
                                        <p:tav tm="0">
                                          <p:val>
                                            <p:strVal val="#ppt_x"/>
                                          </p:val>
                                        </p:tav>
                                        <p:tav tm="100000">
                                          <p:val>
                                            <p:strVal val="#ppt_x"/>
                                          </p:val>
                                        </p:tav>
                                      </p:tavLst>
                                    </p:anim>
                                    <p:anim calcmode="lin" valueType="num">
                                      <p:cBhvr>
                                        <p:cTn id="8"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9"/>
                                        </p:tgtEl>
                                        <p:attrNameLst>
                                          <p:attrName>style.visibility</p:attrName>
                                        </p:attrNameLst>
                                      </p:cBhvr>
                                      <p:to>
                                        <p:strVal val="visible"/>
                                      </p:to>
                                    </p:set>
                                    <p:anim calcmode="lin" valueType="num">
                                      <p:cBhvr>
                                        <p:cTn id="13" dur="500" fill="hold"/>
                                        <p:tgtEl>
                                          <p:spTgt spid="5129"/>
                                        </p:tgtEl>
                                        <p:attrNameLst>
                                          <p:attrName>ppt_x</p:attrName>
                                        </p:attrNameLst>
                                      </p:cBhvr>
                                      <p:tavLst>
                                        <p:tav tm="0">
                                          <p:val>
                                            <p:strVal val="#ppt_x"/>
                                          </p:val>
                                        </p:tav>
                                        <p:tav tm="100000">
                                          <p:val>
                                            <p:strVal val="#ppt_x"/>
                                          </p:val>
                                        </p:tav>
                                      </p:tavLst>
                                    </p:anim>
                                    <p:anim calcmode="lin" valueType="num">
                                      <p:cBhvr>
                                        <p:cTn id="14" dur="500" fill="hold"/>
                                        <p:tgtEl>
                                          <p:spTgt spid="51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31"/>
                                        </p:tgtEl>
                                        <p:attrNameLst>
                                          <p:attrName>style.visibility</p:attrName>
                                        </p:attrNameLst>
                                      </p:cBhvr>
                                      <p:to>
                                        <p:strVal val="visible"/>
                                      </p:to>
                                    </p:set>
                                    <p:anim calcmode="lin" valueType="num">
                                      <p:cBhvr>
                                        <p:cTn id="19" dur="500" fill="hold"/>
                                        <p:tgtEl>
                                          <p:spTgt spid="5131"/>
                                        </p:tgtEl>
                                        <p:attrNameLst>
                                          <p:attrName>ppt_x</p:attrName>
                                        </p:attrNameLst>
                                      </p:cBhvr>
                                      <p:tavLst>
                                        <p:tav tm="0">
                                          <p:val>
                                            <p:strVal val="#ppt_x"/>
                                          </p:val>
                                        </p:tav>
                                        <p:tav tm="100000">
                                          <p:val>
                                            <p:strVal val="#ppt_x"/>
                                          </p:val>
                                        </p:tav>
                                      </p:tavLst>
                                    </p:anim>
                                    <p:anim calcmode="lin" valueType="num">
                                      <p:cBhvr>
                                        <p:cTn id="20" dur="500" fill="hold"/>
                                        <p:tgtEl>
                                          <p:spTgt spid="51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30"/>
                                        </p:tgtEl>
                                        <p:attrNameLst>
                                          <p:attrName>style.visibility</p:attrName>
                                        </p:attrNameLst>
                                      </p:cBhvr>
                                      <p:to>
                                        <p:strVal val="visible"/>
                                      </p:to>
                                    </p:set>
                                    <p:anim calcmode="lin" valueType="num">
                                      <p:cBhvr>
                                        <p:cTn id="25" dur="500" fill="hold"/>
                                        <p:tgtEl>
                                          <p:spTgt spid="5130"/>
                                        </p:tgtEl>
                                        <p:attrNameLst>
                                          <p:attrName>ppt_x</p:attrName>
                                        </p:attrNameLst>
                                      </p:cBhvr>
                                      <p:tavLst>
                                        <p:tav tm="0">
                                          <p:val>
                                            <p:strVal val="#ppt_x"/>
                                          </p:val>
                                        </p:tav>
                                        <p:tav tm="100000">
                                          <p:val>
                                            <p:strVal val="#ppt_x"/>
                                          </p:val>
                                        </p:tav>
                                      </p:tavLst>
                                    </p:anim>
                                    <p:anim calcmode="lin" valueType="num">
                                      <p:cBhvr>
                                        <p:cTn id="26" dur="500" fill="hold"/>
                                        <p:tgtEl>
                                          <p:spTgt spid="513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32"/>
                                        </p:tgtEl>
                                        <p:attrNameLst>
                                          <p:attrName>style.visibility</p:attrName>
                                        </p:attrNameLst>
                                      </p:cBhvr>
                                      <p:to>
                                        <p:strVal val="visible"/>
                                      </p:to>
                                    </p:set>
                                    <p:anim calcmode="lin" valueType="num">
                                      <p:cBhvr>
                                        <p:cTn id="31" dur="500" fill="hold"/>
                                        <p:tgtEl>
                                          <p:spTgt spid="5132"/>
                                        </p:tgtEl>
                                        <p:attrNameLst>
                                          <p:attrName>ppt_x</p:attrName>
                                        </p:attrNameLst>
                                      </p:cBhvr>
                                      <p:tavLst>
                                        <p:tav tm="0">
                                          <p:val>
                                            <p:strVal val="#ppt_x"/>
                                          </p:val>
                                        </p:tav>
                                        <p:tav tm="100000">
                                          <p:val>
                                            <p:strVal val="#ppt_x"/>
                                          </p:val>
                                        </p:tav>
                                      </p:tavLst>
                                    </p:anim>
                                    <p:anim calcmode="lin" valueType="num">
                                      <p:cBhvr>
                                        <p:cTn id="32" dur="500" fill="hold"/>
                                        <p:tgtEl>
                                          <p:spTgt spid="513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128"/>
                                        </p:tgtEl>
                                        <p:attrNameLst>
                                          <p:attrName>style.visibility</p:attrName>
                                        </p:attrNameLst>
                                      </p:cBhvr>
                                      <p:to>
                                        <p:strVal val="visible"/>
                                      </p:to>
                                    </p:set>
                                    <p:anim calcmode="lin" valueType="num">
                                      <p:cBhvr>
                                        <p:cTn id="37" dur="500" fill="hold"/>
                                        <p:tgtEl>
                                          <p:spTgt spid="5128"/>
                                        </p:tgtEl>
                                        <p:attrNameLst>
                                          <p:attrName>ppt_x</p:attrName>
                                        </p:attrNameLst>
                                      </p:cBhvr>
                                      <p:tavLst>
                                        <p:tav tm="0">
                                          <p:val>
                                            <p:strVal val="#ppt_x"/>
                                          </p:val>
                                        </p:tav>
                                        <p:tav tm="100000">
                                          <p:val>
                                            <p:strVal val="#ppt_x"/>
                                          </p:val>
                                        </p:tav>
                                      </p:tavLst>
                                    </p:anim>
                                    <p:anim calcmode="lin" valueType="num">
                                      <p:cBhvr>
                                        <p:cTn id="38" dur="500" fill="hold"/>
                                        <p:tgtEl>
                                          <p:spTgt spid="512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133"/>
                                        </p:tgtEl>
                                        <p:attrNameLst>
                                          <p:attrName>style.visibility</p:attrName>
                                        </p:attrNameLst>
                                      </p:cBhvr>
                                      <p:to>
                                        <p:strVal val="visible"/>
                                      </p:to>
                                    </p:set>
                                    <p:anim calcmode="lin" valueType="num">
                                      <p:cBhvr additive="base">
                                        <p:cTn id="43" dur="500" fill="hold"/>
                                        <p:tgtEl>
                                          <p:spTgt spid="5133"/>
                                        </p:tgtEl>
                                        <p:attrNameLst>
                                          <p:attrName>ppt_x</p:attrName>
                                        </p:attrNameLst>
                                      </p:cBhvr>
                                      <p:tavLst>
                                        <p:tav tm="0">
                                          <p:val>
                                            <p:strVal val="#ppt_x"/>
                                          </p:val>
                                        </p:tav>
                                        <p:tav tm="100000">
                                          <p:val>
                                            <p:strVal val="#ppt_x"/>
                                          </p:val>
                                        </p:tav>
                                      </p:tavLst>
                                    </p:anim>
                                    <p:anim calcmode="lin" valueType="num">
                                      <p:cBhvr additive="base">
                                        <p:cTn id="44" dur="500" fill="hold"/>
                                        <p:tgtEl>
                                          <p:spTgt spid="5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animBg="1"/>
      <p:bldP spid="5129" grpId="0" animBg="1"/>
      <p:bldP spid="5130" grpId="0" animBg="1"/>
      <p:bldP spid="513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 1" descr="G[NEKNGJC9YU%KYE$}~{]B9"/>
          <p:cNvPicPr>
            <a:picLocks noChangeAspect="1"/>
          </p:cNvPicPr>
          <p:nvPr/>
        </p:nvPicPr>
        <p:blipFill>
          <a:blip r:embed="rId1"/>
          <a:stretch>
            <a:fillRect/>
          </a:stretch>
        </p:blipFill>
        <p:spPr>
          <a:xfrm>
            <a:off x="6175375" y="1489075"/>
            <a:ext cx="5299075" cy="4700588"/>
          </a:xfrm>
          <a:prstGeom prst="rect">
            <a:avLst/>
          </a:prstGeom>
          <a:noFill/>
          <a:ln w="9525">
            <a:noFill/>
          </a:ln>
        </p:spPr>
      </p:pic>
      <p:pic>
        <p:nvPicPr>
          <p:cNvPr id="6147" name="图片 2" descr="T6{NZKO8R]DBCPFGV_JZSB9"/>
          <p:cNvPicPr>
            <a:picLocks noChangeAspect="1"/>
          </p:cNvPicPr>
          <p:nvPr/>
        </p:nvPicPr>
        <p:blipFill>
          <a:blip r:embed="rId2"/>
          <a:stretch>
            <a:fillRect/>
          </a:stretch>
        </p:blipFill>
        <p:spPr>
          <a:xfrm>
            <a:off x="939800" y="1489075"/>
            <a:ext cx="4370388" cy="44577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 calcmode="lin" valueType="num">
                                      <p:cBhvr additive="base">
                                        <p:cTn id="13" dur="500" fill="hold"/>
                                        <p:tgtEl>
                                          <p:spTgt spid="6146"/>
                                        </p:tgtEl>
                                        <p:attrNameLst>
                                          <p:attrName>ppt_x</p:attrName>
                                        </p:attrNameLst>
                                      </p:cBhvr>
                                      <p:tavLst>
                                        <p:tav tm="0">
                                          <p:val>
                                            <p:strVal val="#ppt_x"/>
                                          </p:val>
                                        </p:tav>
                                        <p:tav tm="100000">
                                          <p:val>
                                            <p:strVal val="#ppt_x"/>
                                          </p:val>
                                        </p:tav>
                                      </p:tavLst>
                                    </p:anim>
                                    <p:anim calcmode="lin" valueType="num">
                                      <p:cBhvr additive="base">
                                        <p:cTn id="14"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文本框 1"/>
          <p:cNvSpPr/>
          <p:nvPr/>
        </p:nvSpPr>
        <p:spPr>
          <a:xfrm>
            <a:off x="6261100" y="1498600"/>
            <a:ext cx="5075238" cy="4373563"/>
          </a:xfrm>
          <a:prstGeom prst="rect">
            <a:avLst/>
          </a:prstGeom>
          <a:noFill/>
          <a:ln w="9525">
            <a:noFill/>
          </a:ln>
        </p:spPr>
        <p:txBody>
          <a:bodyPr>
            <a:spAutoFit/>
          </a:bodyPr>
          <a:p>
            <a:pPr eaLnBrk="0" hangingPunct="0">
              <a:lnSpc>
                <a:spcPct val="150000"/>
              </a:lnSpc>
            </a:pPr>
            <a:r>
              <a:rPr lang="en-US" altLang="zh-CN" sz="3200">
                <a:latin typeface="微软雅黑" panose="020B0503020204020204" pitchFamily="34" charset="-122"/>
                <a:ea typeface="微软雅黑" panose="020B0503020204020204" pitchFamily="34" charset="-122"/>
              </a:rPr>
              <a:t>       夏日绝句</a:t>
            </a:r>
            <a:endParaRPr lang="en-US" altLang="zh-CN" sz="3200">
              <a:latin typeface="微软雅黑" panose="020B0503020204020204" pitchFamily="34" charset="-122"/>
              <a:ea typeface="微软雅黑" panose="020B0503020204020204" pitchFamily="34" charset="-122"/>
            </a:endParaRPr>
          </a:p>
          <a:p>
            <a:pPr eaLnBrk="0" hangingPunct="0">
              <a:lnSpc>
                <a:spcPct val="150000"/>
              </a:lnSpc>
            </a:pPr>
            <a:r>
              <a:rPr lang="zh-CN" altLang="en-US" sz="2400">
                <a:latin typeface="微软雅黑" panose="020B0503020204020204" pitchFamily="34" charset="-122"/>
                <a:ea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rPr>
              <a:t>宋</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李清照</a:t>
            </a:r>
            <a:endParaRPr lang="en-US" altLang="zh-CN" sz="3200">
              <a:latin typeface="微软雅黑" panose="020B0503020204020204" pitchFamily="34" charset="-122"/>
              <a:ea typeface="微软雅黑" panose="020B0503020204020204" pitchFamily="34" charset="-122"/>
            </a:endParaRPr>
          </a:p>
          <a:p>
            <a:pPr eaLnBrk="0" hangingPunct="0">
              <a:lnSpc>
                <a:spcPct val="150000"/>
              </a:lnSpc>
            </a:pPr>
            <a:r>
              <a:rPr lang="en-US" altLang="zh-CN" sz="3200">
                <a:latin typeface="微软雅黑" panose="020B0503020204020204" pitchFamily="34" charset="-122"/>
                <a:ea typeface="微软雅黑" panose="020B0503020204020204" pitchFamily="34" charset="-122"/>
              </a:rPr>
              <a:t>    生当作人杰，</a:t>
            </a:r>
            <a:endParaRPr lang="en-US" altLang="zh-CN" sz="3200">
              <a:latin typeface="微软雅黑" panose="020B0503020204020204" pitchFamily="34" charset="-122"/>
              <a:ea typeface="微软雅黑" panose="020B0503020204020204" pitchFamily="34" charset="-122"/>
            </a:endParaRPr>
          </a:p>
          <a:p>
            <a:pPr eaLnBrk="0" hangingPunct="0">
              <a:lnSpc>
                <a:spcPct val="150000"/>
              </a:lnSpc>
            </a:pPr>
            <a:r>
              <a:rPr lang="en-US" altLang="zh-CN" sz="3200">
                <a:latin typeface="微软雅黑" panose="020B0503020204020204" pitchFamily="34" charset="-122"/>
                <a:ea typeface="微软雅黑" panose="020B0503020204020204" pitchFamily="34" charset="-122"/>
              </a:rPr>
              <a:t>    死亦为鬼雄。</a:t>
            </a:r>
            <a:endParaRPr lang="en-US" altLang="zh-CN" sz="3200">
              <a:latin typeface="微软雅黑" panose="020B0503020204020204" pitchFamily="34" charset="-122"/>
              <a:ea typeface="微软雅黑" panose="020B0503020204020204" pitchFamily="34" charset="-122"/>
            </a:endParaRPr>
          </a:p>
          <a:p>
            <a:pPr eaLnBrk="0" hangingPunct="0">
              <a:lnSpc>
                <a:spcPct val="150000"/>
              </a:lnSpc>
            </a:pPr>
            <a:r>
              <a:rPr lang="en-US" altLang="zh-CN" sz="3200">
                <a:latin typeface="微软雅黑" panose="020B0503020204020204" pitchFamily="34" charset="-122"/>
                <a:ea typeface="微软雅黑" panose="020B0503020204020204" pitchFamily="34" charset="-122"/>
              </a:rPr>
              <a:t>    至今思项羽，</a:t>
            </a:r>
            <a:endParaRPr lang="en-US" altLang="zh-CN" sz="3200">
              <a:latin typeface="微软雅黑" panose="020B0503020204020204" pitchFamily="34" charset="-122"/>
              <a:ea typeface="微软雅黑" panose="020B0503020204020204" pitchFamily="34" charset="-122"/>
            </a:endParaRPr>
          </a:p>
          <a:p>
            <a:pPr eaLnBrk="0" hangingPunct="0">
              <a:lnSpc>
                <a:spcPct val="150000"/>
              </a:lnSpc>
            </a:pPr>
            <a:r>
              <a:rPr lang="en-US" altLang="zh-CN" sz="3200">
                <a:latin typeface="微软雅黑" panose="020B0503020204020204" pitchFamily="34" charset="-122"/>
                <a:ea typeface="微软雅黑" panose="020B0503020204020204" pitchFamily="34" charset="-122"/>
              </a:rPr>
              <a:t>    不肯过江东。</a:t>
            </a:r>
            <a:endParaRPr lang="zh-CN" altLang="en-US" sz="2800">
              <a:latin typeface="微软雅黑" panose="020B0503020204020204" pitchFamily="34" charset="-122"/>
              <a:ea typeface="微软雅黑" panose="020B0503020204020204" pitchFamily="34" charset="-122"/>
            </a:endParaRPr>
          </a:p>
        </p:txBody>
      </p:sp>
      <p:pic>
        <p:nvPicPr>
          <p:cNvPr id="7171" name="图片 1" descr="(]2(LB8%I4{@E8PZMY59J)5"/>
          <p:cNvPicPr>
            <a:picLocks noChangeAspect="1"/>
          </p:cNvPicPr>
          <p:nvPr/>
        </p:nvPicPr>
        <p:blipFill>
          <a:blip r:embed="rId1"/>
          <a:stretch>
            <a:fillRect/>
          </a:stretch>
        </p:blipFill>
        <p:spPr>
          <a:xfrm>
            <a:off x="1757363" y="1260475"/>
            <a:ext cx="3867150" cy="461168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gtEl>
                                        <p:attrNameLst>
                                          <p:attrName>style.visibility</p:attrName>
                                        </p:attrNameLst>
                                      </p:cBhvr>
                                      <p:to>
                                        <p:strVal val="visible"/>
                                      </p:to>
                                    </p:set>
                                    <p:anim calcmode="lin" valueType="num">
                                      <p:cBhvr additive="base">
                                        <p:cTn id="13" dur="500" fill="hold"/>
                                        <p:tgtEl>
                                          <p:spTgt spid="7171"/>
                                        </p:tgtEl>
                                        <p:attrNameLst>
                                          <p:attrName>ppt_x</p:attrName>
                                        </p:attrNameLst>
                                      </p:cBhvr>
                                      <p:tavLst>
                                        <p:tav tm="0">
                                          <p:val>
                                            <p:strVal val="#ppt_x"/>
                                          </p:val>
                                        </p:tav>
                                        <p:tav tm="100000">
                                          <p:val>
                                            <p:strVal val="#ppt_x"/>
                                          </p:val>
                                        </p:tav>
                                      </p:tavLst>
                                    </p:anim>
                                    <p:anim calcmode="lin" valueType="num">
                                      <p:cBhvr additive="base">
                                        <p:cTn id="14"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图片 44"/>
          <p:cNvPicPr>
            <a:picLocks noChangeAspect="1"/>
          </p:cNvPicPr>
          <p:nvPr/>
        </p:nvPicPr>
        <p:blipFill>
          <a:blip r:embed="rId1"/>
          <a:stretch>
            <a:fillRect/>
          </a:stretch>
        </p:blipFill>
        <p:spPr>
          <a:xfrm>
            <a:off x="4681538" y="2219325"/>
            <a:ext cx="2243137" cy="1030288"/>
          </a:xfrm>
          <a:prstGeom prst="rect">
            <a:avLst/>
          </a:prstGeom>
          <a:noFill/>
          <a:ln w="9525">
            <a:noFill/>
          </a:ln>
        </p:spPr>
      </p:pic>
      <p:sp>
        <p:nvSpPr>
          <p:cNvPr id="8195" name="文本框 46"/>
          <p:cNvSpPr/>
          <p:nvPr/>
        </p:nvSpPr>
        <p:spPr>
          <a:xfrm>
            <a:off x="5356225" y="2176463"/>
            <a:ext cx="1663700" cy="923925"/>
          </a:xfrm>
          <a:prstGeom prst="rect">
            <a:avLst/>
          </a:prstGeom>
          <a:noFill/>
          <a:ln w="9525">
            <a:noFill/>
          </a:ln>
        </p:spPr>
        <p:txBody>
          <a:bodyPr/>
          <a:p>
            <a:pPr algn="ctr" eaLnBrk="0" hangingPunct="0">
              <a:lnSpc>
                <a:spcPts val="5625"/>
              </a:lnSpc>
              <a:spcBef>
                <a:spcPct val="20000"/>
              </a:spcBef>
            </a:pPr>
            <a:r>
              <a:rPr lang="zh-CN" altLang="en-US" sz="3600" b="1">
                <a:latin typeface="Arial" panose="020B0604020202020204" pitchFamily="34" charset="0"/>
              </a:rPr>
              <a:t>人</a:t>
            </a:r>
            <a:r>
              <a:rPr lang="zh-CN" altLang="en-US" sz="3600" b="1">
                <a:solidFill>
                  <a:srgbClr val="008651"/>
                </a:solidFill>
                <a:latin typeface="Arial" panose="020B0604020202020204" pitchFamily="34" charset="0"/>
              </a:rPr>
              <a:t>杰</a:t>
            </a:r>
            <a:endParaRPr lang="en-US" altLang="zh-CN" sz="3600" b="1">
              <a:solidFill>
                <a:srgbClr val="008651"/>
              </a:solidFill>
              <a:latin typeface="Arial" panose="020B0604020202020204" pitchFamily="34" charset="0"/>
            </a:endParaRPr>
          </a:p>
          <a:p>
            <a:pPr algn="ctr" eaLnBrk="0" hangingPunct="0">
              <a:lnSpc>
                <a:spcPts val="5625"/>
              </a:lnSpc>
              <a:spcBef>
                <a:spcPct val="20000"/>
              </a:spcBef>
            </a:pPr>
            <a:endParaRPr lang="en-US" altLang="zh-CN" sz="3600" b="1">
              <a:solidFill>
                <a:srgbClr val="008651"/>
              </a:solidFill>
              <a:latin typeface="Arial" panose="020B0604020202020204" pitchFamily="34" charset="0"/>
              <a:sym typeface="宋体" panose="02010600030101010101" pitchFamily="2" charset="-122"/>
            </a:endParaRPr>
          </a:p>
        </p:txBody>
      </p:sp>
      <p:sp>
        <p:nvSpPr>
          <p:cNvPr id="8196" name="文本框 40"/>
          <p:cNvSpPr/>
          <p:nvPr/>
        </p:nvSpPr>
        <p:spPr>
          <a:xfrm>
            <a:off x="3619500" y="2408238"/>
            <a:ext cx="1225550" cy="503237"/>
          </a:xfrm>
          <a:prstGeom prst="rect">
            <a:avLst/>
          </a:prstGeom>
          <a:noFill/>
          <a:ln w="9525">
            <a:noFill/>
          </a:ln>
        </p:spPr>
        <p:txBody>
          <a:bodyPr/>
          <a:p>
            <a:pPr eaLnBrk="0" hangingPunct="0"/>
            <a:endParaRPr lang="zh-CN" altLang="zh-CN" sz="2800" b="1">
              <a:latin typeface="微软雅黑" panose="020B0503020204020204" pitchFamily="34" charset="-122"/>
              <a:ea typeface="微软雅黑" panose="020B0503020204020204" pitchFamily="34" charset="-122"/>
              <a:sym typeface="宋体" panose="02010600030101010101" pitchFamily="2" charset="-122"/>
            </a:endParaRPr>
          </a:p>
        </p:txBody>
      </p:sp>
      <p:sp>
        <p:nvSpPr>
          <p:cNvPr id="8197" name="文本框 2"/>
          <p:cNvSpPr/>
          <p:nvPr/>
        </p:nvSpPr>
        <p:spPr>
          <a:xfrm>
            <a:off x="4845050" y="2316163"/>
            <a:ext cx="1109663" cy="584200"/>
          </a:xfrm>
          <a:prstGeom prst="rect">
            <a:avLst/>
          </a:prstGeom>
          <a:noFill/>
          <a:ln w="9525">
            <a:noFill/>
          </a:ln>
        </p:spPr>
        <p:txBody>
          <a:bodyPr>
            <a:spAutoFit/>
          </a:bodyPr>
          <a:p>
            <a:pPr eaLnBrk="0" hangingPunct="0"/>
            <a:r>
              <a:rPr lang="en-US" altLang="zh-CN" sz="3200" b="1">
                <a:solidFill>
                  <a:srgbClr val="FF0000"/>
                </a:solidFill>
                <a:latin typeface="微软雅黑" panose="020B0503020204020204" pitchFamily="34" charset="-122"/>
                <a:ea typeface="微软雅黑" panose="020B0503020204020204" pitchFamily="34" charset="-122"/>
              </a:rPr>
              <a:t>jié</a:t>
            </a:r>
            <a:endParaRPr lang="en-US" altLang="zh-CN" sz="3200" b="1">
              <a:solidFill>
                <a:srgbClr val="FF0000"/>
              </a:solidFill>
              <a:latin typeface="微软雅黑" panose="020B0503020204020204" pitchFamily="34" charset="-122"/>
              <a:ea typeface="微软雅黑" panose="020B0503020204020204" pitchFamily="34" charset="-122"/>
            </a:endParaRPr>
          </a:p>
        </p:txBody>
      </p:sp>
      <p:pic>
        <p:nvPicPr>
          <p:cNvPr id="8198" name="图片 5"/>
          <p:cNvPicPr>
            <a:picLocks noChangeAspect="1"/>
          </p:cNvPicPr>
          <p:nvPr/>
        </p:nvPicPr>
        <p:blipFill>
          <a:blip r:embed="rId2"/>
          <a:stretch>
            <a:fillRect/>
          </a:stretch>
        </p:blipFill>
        <p:spPr>
          <a:xfrm>
            <a:off x="8120063" y="2084388"/>
            <a:ext cx="2687637" cy="1109662"/>
          </a:xfrm>
          <a:prstGeom prst="rect">
            <a:avLst/>
          </a:prstGeom>
          <a:noFill/>
          <a:ln w="9525">
            <a:noFill/>
          </a:ln>
        </p:spPr>
      </p:pic>
      <p:sp>
        <p:nvSpPr>
          <p:cNvPr id="8199" name="文本框 11"/>
          <p:cNvSpPr/>
          <p:nvPr/>
        </p:nvSpPr>
        <p:spPr>
          <a:xfrm>
            <a:off x="8124825" y="2178050"/>
            <a:ext cx="1500188" cy="582613"/>
          </a:xfrm>
          <a:prstGeom prst="rect">
            <a:avLst/>
          </a:prstGeom>
          <a:noFill/>
          <a:ln w="9525">
            <a:noFill/>
          </a:ln>
        </p:spPr>
        <p:txBody>
          <a:bodyPr>
            <a:spAutoFit/>
          </a:bodyPr>
          <a:p>
            <a:pPr eaLnBrk="0" hangingPunct="0"/>
            <a:r>
              <a:rPr lang="en-US" altLang="zh-CN" sz="3200" b="1">
                <a:solidFill>
                  <a:srgbClr val="FF0000"/>
                </a:solidFill>
                <a:latin typeface="微软雅黑" panose="020B0503020204020204" pitchFamily="34" charset="-122"/>
                <a:ea typeface="微软雅黑" panose="020B0503020204020204" pitchFamily="34" charset="-122"/>
              </a:rPr>
              <a:t>xióng</a:t>
            </a:r>
            <a:endParaRPr lang="en-US" altLang="zh-CN" sz="3200" b="1">
              <a:solidFill>
                <a:srgbClr val="FF0000"/>
              </a:solidFill>
              <a:latin typeface="微软雅黑" panose="020B0503020204020204" pitchFamily="34" charset="-122"/>
              <a:ea typeface="微软雅黑" panose="020B0503020204020204" pitchFamily="34" charset="-122"/>
            </a:endParaRPr>
          </a:p>
        </p:txBody>
      </p:sp>
      <p:sp>
        <p:nvSpPr>
          <p:cNvPr id="8200" name="文本框 10"/>
          <p:cNvSpPr/>
          <p:nvPr/>
        </p:nvSpPr>
        <p:spPr>
          <a:xfrm flipH="1">
            <a:off x="9315450" y="2087563"/>
            <a:ext cx="1201738" cy="904875"/>
          </a:xfrm>
          <a:prstGeom prst="rect">
            <a:avLst/>
          </a:prstGeom>
          <a:noFill/>
          <a:ln w="9525">
            <a:noFill/>
          </a:ln>
        </p:spPr>
        <p:txBody>
          <a:bodyPr/>
          <a:p>
            <a:pPr algn="ctr" eaLnBrk="0" hangingPunct="0">
              <a:lnSpc>
                <a:spcPts val="5625"/>
              </a:lnSpc>
              <a:spcBef>
                <a:spcPct val="20000"/>
              </a:spcBef>
            </a:pPr>
            <a:r>
              <a:rPr lang="zh-CN" altLang="en-US" sz="3600" b="1">
                <a:latin typeface="楷体" panose="02010609060101010101" pitchFamily="49" charset="-122"/>
                <a:ea typeface="楷体" panose="02010609060101010101" pitchFamily="49" charset="-122"/>
              </a:rPr>
              <a:t>鬼</a:t>
            </a:r>
            <a:r>
              <a:rPr lang="zh-CN" altLang="en-US" sz="3600" b="1">
                <a:solidFill>
                  <a:srgbClr val="008651"/>
                </a:solidFill>
                <a:latin typeface="Arial" panose="020B0604020202020204" pitchFamily="34" charset="0"/>
              </a:rPr>
              <a:t>雄</a:t>
            </a:r>
            <a:endParaRPr lang="zh-CN" altLang="en-US" sz="3600" b="1">
              <a:latin typeface="楷体" panose="02010609060101010101" pitchFamily="49" charset="-122"/>
              <a:ea typeface="楷体" panose="02010609060101010101" pitchFamily="49" charset="-122"/>
            </a:endParaRPr>
          </a:p>
          <a:p>
            <a:pPr eaLnBrk="0" hangingPunct="0"/>
            <a:endParaRPr lang="zh-CN" altLang="en-US" sz="2800" b="1">
              <a:solidFill>
                <a:srgbClr val="008651"/>
              </a:solidFill>
              <a:latin typeface="Arial" panose="020B0604020202020204" pitchFamily="34" charset="0"/>
              <a:sym typeface="宋体" panose="02010600030101010101" pitchFamily="2" charset="-122"/>
            </a:endParaRPr>
          </a:p>
        </p:txBody>
      </p:sp>
      <p:pic>
        <p:nvPicPr>
          <p:cNvPr id="8201" name="图片 6"/>
          <p:cNvPicPr>
            <a:picLocks noChangeAspect="1"/>
          </p:cNvPicPr>
          <p:nvPr/>
        </p:nvPicPr>
        <p:blipFill>
          <a:blip r:embed="rId3"/>
          <a:stretch>
            <a:fillRect/>
          </a:stretch>
        </p:blipFill>
        <p:spPr>
          <a:xfrm>
            <a:off x="5016500" y="3889375"/>
            <a:ext cx="2159000" cy="1176338"/>
          </a:xfrm>
          <a:prstGeom prst="rect">
            <a:avLst/>
          </a:prstGeom>
          <a:noFill/>
          <a:ln w="9525">
            <a:noFill/>
          </a:ln>
        </p:spPr>
      </p:pic>
      <p:sp>
        <p:nvSpPr>
          <p:cNvPr id="8202" name="文本框 12"/>
          <p:cNvSpPr/>
          <p:nvPr/>
        </p:nvSpPr>
        <p:spPr>
          <a:xfrm flipH="1">
            <a:off x="5788025" y="4124325"/>
            <a:ext cx="1657350" cy="604838"/>
          </a:xfrm>
          <a:prstGeom prst="rect">
            <a:avLst/>
          </a:prstGeom>
          <a:noFill/>
          <a:ln w="9525">
            <a:noFill/>
          </a:ln>
        </p:spPr>
        <p:txBody>
          <a:bodyPr/>
          <a:p>
            <a:pPr eaLnBrk="0" hangingPunct="0"/>
            <a:r>
              <a:rPr lang="zh-CN" altLang="en-US" sz="3600" b="1">
                <a:solidFill>
                  <a:srgbClr val="008651"/>
                </a:solidFill>
                <a:latin typeface="Arial" panose="020B0604020202020204" pitchFamily="34" charset="0"/>
                <a:sym typeface="宋体" panose="02010600030101010101" pitchFamily="2" charset="-122"/>
              </a:rPr>
              <a:t>亦</a:t>
            </a:r>
            <a:endParaRPr lang="zh-CN" altLang="en-US" sz="3600" b="1">
              <a:solidFill>
                <a:srgbClr val="008651"/>
              </a:solidFill>
              <a:latin typeface="Arial" panose="020B0604020202020204" pitchFamily="34" charset="0"/>
              <a:sym typeface="宋体" panose="02010600030101010101" pitchFamily="2" charset="-122"/>
            </a:endParaRPr>
          </a:p>
        </p:txBody>
      </p:sp>
      <p:sp>
        <p:nvSpPr>
          <p:cNvPr id="8203" name="文本框 13"/>
          <p:cNvSpPr/>
          <p:nvPr/>
        </p:nvSpPr>
        <p:spPr>
          <a:xfrm>
            <a:off x="4867275" y="4124325"/>
            <a:ext cx="1016000" cy="584200"/>
          </a:xfrm>
          <a:prstGeom prst="rect">
            <a:avLst/>
          </a:prstGeom>
          <a:noFill/>
          <a:ln w="9525">
            <a:noFill/>
          </a:ln>
        </p:spPr>
        <p:txBody>
          <a:bodyPr>
            <a:spAutoFit/>
          </a:bodyPr>
          <a:p>
            <a:pPr eaLnBrk="0" hangingPunct="0"/>
            <a:r>
              <a:rPr lang="en-US" altLang="zh-CN" sz="3200" b="1">
                <a:solidFill>
                  <a:srgbClr val="FF0000"/>
                </a:solidFill>
                <a:latin typeface="微软雅黑" panose="020B0503020204020204" pitchFamily="34" charset="-122"/>
                <a:ea typeface="微软雅黑" panose="020B0503020204020204" pitchFamily="34" charset="-122"/>
              </a:rPr>
              <a:t>yì</a:t>
            </a:r>
            <a:endParaRPr lang="en-US" altLang="zh-CN" sz="3200" b="1">
              <a:solidFill>
                <a:srgbClr val="FF0000"/>
              </a:solidFill>
              <a:latin typeface="微软雅黑" panose="020B0503020204020204" pitchFamily="34" charset="-122"/>
              <a:ea typeface="微软雅黑" panose="020B0503020204020204" pitchFamily="34" charset="-122"/>
            </a:endParaRPr>
          </a:p>
        </p:txBody>
      </p:sp>
      <p:pic>
        <p:nvPicPr>
          <p:cNvPr id="8204" name="图片 14"/>
          <p:cNvPicPr>
            <a:picLocks noChangeAspect="1"/>
          </p:cNvPicPr>
          <p:nvPr/>
        </p:nvPicPr>
        <p:blipFill>
          <a:blip r:embed="rId3"/>
          <a:stretch>
            <a:fillRect/>
          </a:stretch>
        </p:blipFill>
        <p:spPr>
          <a:xfrm>
            <a:off x="8820150" y="4005263"/>
            <a:ext cx="2159000" cy="1176337"/>
          </a:xfrm>
          <a:prstGeom prst="rect">
            <a:avLst/>
          </a:prstGeom>
          <a:noFill/>
          <a:ln w="9525">
            <a:noFill/>
          </a:ln>
        </p:spPr>
      </p:pic>
      <p:sp>
        <p:nvSpPr>
          <p:cNvPr id="8205" name="文本框 17"/>
          <p:cNvSpPr/>
          <p:nvPr/>
        </p:nvSpPr>
        <p:spPr>
          <a:xfrm flipH="1">
            <a:off x="9877425" y="4176713"/>
            <a:ext cx="1138238" cy="619125"/>
          </a:xfrm>
          <a:prstGeom prst="rect">
            <a:avLst/>
          </a:prstGeom>
          <a:noFill/>
          <a:ln w="9525">
            <a:noFill/>
          </a:ln>
        </p:spPr>
        <p:txBody>
          <a:bodyPr/>
          <a:p>
            <a:pPr eaLnBrk="0" hangingPunct="0"/>
            <a:r>
              <a:rPr lang="zh-CN" altLang="en-US" sz="3600" b="1">
                <a:solidFill>
                  <a:srgbClr val="008651"/>
                </a:solidFill>
                <a:latin typeface="Arial" panose="020B0604020202020204" pitchFamily="34" charset="0"/>
              </a:rPr>
              <a:t>项</a:t>
            </a:r>
            <a:r>
              <a:rPr lang="zh-CN" altLang="en-US" sz="3600" b="1">
                <a:latin typeface="Arial" panose="020B0604020202020204" pitchFamily="34" charset="0"/>
              </a:rPr>
              <a:t>羽</a:t>
            </a:r>
            <a:endParaRPr lang="zh-CN" altLang="en-US" sz="3600" b="1">
              <a:latin typeface="Arial" panose="020B0604020202020204" pitchFamily="34" charset="0"/>
            </a:endParaRPr>
          </a:p>
          <a:p>
            <a:pPr eaLnBrk="0" hangingPunct="0"/>
            <a:endParaRPr lang="zh-CN" altLang="en-US" sz="2800" b="1">
              <a:solidFill>
                <a:srgbClr val="0C9337"/>
              </a:solidFill>
              <a:latin typeface="宋体" panose="02010600030101010101" pitchFamily="2" charset="-122"/>
              <a:sym typeface="宋体" panose="02010600030101010101" pitchFamily="2" charset="-122"/>
            </a:endParaRPr>
          </a:p>
        </p:txBody>
      </p:sp>
      <p:sp>
        <p:nvSpPr>
          <p:cNvPr id="8206" name="文本框 18"/>
          <p:cNvSpPr/>
          <p:nvPr/>
        </p:nvSpPr>
        <p:spPr>
          <a:xfrm>
            <a:off x="8694738" y="4146550"/>
            <a:ext cx="1382712" cy="584200"/>
          </a:xfrm>
          <a:prstGeom prst="rect">
            <a:avLst/>
          </a:prstGeom>
          <a:noFill/>
          <a:ln w="9525">
            <a:noFill/>
          </a:ln>
        </p:spPr>
        <p:txBody>
          <a:bodyPr>
            <a:spAutoFit/>
          </a:bodyPr>
          <a:p>
            <a:pPr eaLnBrk="0" hangingPunct="0"/>
            <a:r>
              <a:rPr lang="en-US" altLang="zh-CN" sz="3200" b="1">
                <a:solidFill>
                  <a:srgbClr val="FF0000"/>
                </a:solidFill>
                <a:latin typeface="微软雅黑" panose="020B0503020204020204" pitchFamily="34" charset="-122"/>
                <a:ea typeface="微软雅黑" panose="020B0503020204020204" pitchFamily="34" charset="-122"/>
              </a:rPr>
              <a:t>xiàng</a:t>
            </a:r>
            <a:endParaRPr lang="en-US" altLang="zh-CN" sz="3200" b="1">
              <a:solidFill>
                <a:srgbClr val="FF0000"/>
              </a:solidFill>
              <a:latin typeface="微软雅黑" panose="020B0503020204020204" pitchFamily="34" charset="-122"/>
              <a:ea typeface="微软雅黑" panose="020B0503020204020204" pitchFamily="34" charset="-122"/>
            </a:endParaRPr>
          </a:p>
        </p:txBody>
      </p:sp>
      <p:pic>
        <p:nvPicPr>
          <p:cNvPr id="8207" name="图片 1" descr="YMCE6JZN%T2(Z(1J[2`F9}V"/>
          <p:cNvPicPr>
            <a:picLocks noChangeAspect="1"/>
          </p:cNvPicPr>
          <p:nvPr/>
        </p:nvPicPr>
        <p:blipFill>
          <a:blip r:embed="rId4"/>
          <a:stretch>
            <a:fillRect/>
          </a:stretch>
        </p:blipFill>
        <p:spPr>
          <a:xfrm>
            <a:off x="960438" y="2408238"/>
            <a:ext cx="2952750" cy="26527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p:cTn id="7" dur="500" fill="hold"/>
                                        <p:tgtEl>
                                          <p:spTgt spid="8195"/>
                                        </p:tgtEl>
                                        <p:attrNameLst>
                                          <p:attrName>ppt_x</p:attrName>
                                        </p:attrNameLst>
                                      </p:cBhvr>
                                      <p:tavLst>
                                        <p:tav tm="0">
                                          <p:val>
                                            <p:strVal val="#ppt_x"/>
                                          </p:val>
                                        </p:tav>
                                        <p:tav tm="100000">
                                          <p:val>
                                            <p:strVal val="#ppt_x"/>
                                          </p:val>
                                        </p:tav>
                                      </p:tavLst>
                                    </p:anim>
                                    <p:anim calcmode="lin" valueType="num">
                                      <p:cBhvr>
                                        <p:cTn id="8"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7"/>
                                        </p:tgtEl>
                                        <p:attrNameLst>
                                          <p:attrName>style.visibility</p:attrName>
                                        </p:attrNameLst>
                                      </p:cBhvr>
                                      <p:to>
                                        <p:strVal val="visible"/>
                                      </p:to>
                                    </p:set>
                                    <p:anim calcmode="lin" valueType="num">
                                      <p:cBhvr>
                                        <p:cTn id="13" dur="500" fill="hold"/>
                                        <p:tgtEl>
                                          <p:spTgt spid="8197"/>
                                        </p:tgtEl>
                                        <p:attrNameLst>
                                          <p:attrName>ppt_x</p:attrName>
                                        </p:attrNameLst>
                                      </p:cBhvr>
                                      <p:tavLst>
                                        <p:tav tm="0">
                                          <p:val>
                                            <p:strVal val="#ppt_x"/>
                                          </p:val>
                                        </p:tav>
                                        <p:tav tm="100000">
                                          <p:val>
                                            <p:strVal val="#ppt_x"/>
                                          </p:val>
                                        </p:tav>
                                      </p:tavLst>
                                    </p:anim>
                                    <p:anim calcmode="lin" valueType="num">
                                      <p:cBhvr>
                                        <p:cTn id="14"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200"/>
                                        </p:tgtEl>
                                        <p:attrNameLst>
                                          <p:attrName>style.visibility</p:attrName>
                                        </p:attrNameLst>
                                      </p:cBhvr>
                                      <p:to>
                                        <p:strVal val="visible"/>
                                      </p:to>
                                    </p:set>
                                    <p:anim calcmode="lin" valueType="num">
                                      <p:cBhvr>
                                        <p:cTn id="19" dur="500" fill="hold"/>
                                        <p:tgtEl>
                                          <p:spTgt spid="8200"/>
                                        </p:tgtEl>
                                        <p:attrNameLst>
                                          <p:attrName>ppt_x</p:attrName>
                                        </p:attrNameLst>
                                      </p:cBhvr>
                                      <p:tavLst>
                                        <p:tav tm="0">
                                          <p:val>
                                            <p:strVal val="#ppt_x"/>
                                          </p:val>
                                        </p:tav>
                                        <p:tav tm="100000">
                                          <p:val>
                                            <p:strVal val="#ppt_x"/>
                                          </p:val>
                                        </p:tav>
                                      </p:tavLst>
                                    </p:anim>
                                    <p:anim calcmode="lin" valueType="num">
                                      <p:cBhvr>
                                        <p:cTn id="20"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199"/>
                                        </p:tgtEl>
                                        <p:attrNameLst>
                                          <p:attrName>style.visibility</p:attrName>
                                        </p:attrNameLst>
                                      </p:cBhvr>
                                      <p:to>
                                        <p:strVal val="visible"/>
                                      </p:to>
                                    </p:set>
                                    <p:anim calcmode="lin" valueType="num">
                                      <p:cBhvr>
                                        <p:cTn id="25" dur="500" fill="hold"/>
                                        <p:tgtEl>
                                          <p:spTgt spid="8199"/>
                                        </p:tgtEl>
                                        <p:attrNameLst>
                                          <p:attrName>ppt_x</p:attrName>
                                        </p:attrNameLst>
                                      </p:cBhvr>
                                      <p:tavLst>
                                        <p:tav tm="0">
                                          <p:val>
                                            <p:strVal val="#ppt_x"/>
                                          </p:val>
                                        </p:tav>
                                        <p:tav tm="100000">
                                          <p:val>
                                            <p:strVal val="#ppt_x"/>
                                          </p:val>
                                        </p:tav>
                                      </p:tavLst>
                                    </p:anim>
                                    <p:anim calcmode="lin" valueType="num">
                                      <p:cBhvr>
                                        <p:cTn id="26" dur="500" fill="hold"/>
                                        <p:tgtEl>
                                          <p:spTgt spid="819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202"/>
                                        </p:tgtEl>
                                        <p:attrNameLst>
                                          <p:attrName>style.visibility</p:attrName>
                                        </p:attrNameLst>
                                      </p:cBhvr>
                                      <p:to>
                                        <p:strVal val="visible"/>
                                      </p:to>
                                    </p:set>
                                    <p:anim calcmode="lin" valueType="num">
                                      <p:cBhvr>
                                        <p:cTn id="31" dur="500" fill="hold"/>
                                        <p:tgtEl>
                                          <p:spTgt spid="8202"/>
                                        </p:tgtEl>
                                        <p:attrNameLst>
                                          <p:attrName>ppt_x</p:attrName>
                                        </p:attrNameLst>
                                      </p:cBhvr>
                                      <p:tavLst>
                                        <p:tav tm="0">
                                          <p:val>
                                            <p:strVal val="#ppt_x"/>
                                          </p:val>
                                        </p:tav>
                                        <p:tav tm="100000">
                                          <p:val>
                                            <p:strVal val="#ppt_x"/>
                                          </p:val>
                                        </p:tav>
                                      </p:tavLst>
                                    </p:anim>
                                    <p:anim calcmode="lin" valueType="num">
                                      <p:cBhvr>
                                        <p:cTn id="32" dur="500" fill="hold"/>
                                        <p:tgtEl>
                                          <p:spTgt spid="820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203"/>
                                        </p:tgtEl>
                                        <p:attrNameLst>
                                          <p:attrName>style.visibility</p:attrName>
                                        </p:attrNameLst>
                                      </p:cBhvr>
                                      <p:to>
                                        <p:strVal val="visible"/>
                                      </p:to>
                                    </p:set>
                                    <p:anim calcmode="lin" valueType="num">
                                      <p:cBhvr>
                                        <p:cTn id="37" dur="500" fill="hold"/>
                                        <p:tgtEl>
                                          <p:spTgt spid="8203"/>
                                        </p:tgtEl>
                                        <p:attrNameLst>
                                          <p:attrName>ppt_x</p:attrName>
                                        </p:attrNameLst>
                                      </p:cBhvr>
                                      <p:tavLst>
                                        <p:tav tm="0">
                                          <p:val>
                                            <p:strVal val="#ppt_x"/>
                                          </p:val>
                                        </p:tav>
                                        <p:tav tm="100000">
                                          <p:val>
                                            <p:strVal val="#ppt_x"/>
                                          </p:val>
                                        </p:tav>
                                      </p:tavLst>
                                    </p:anim>
                                    <p:anim calcmode="lin" valueType="num">
                                      <p:cBhvr>
                                        <p:cTn id="38" dur="500" fill="hold"/>
                                        <p:tgtEl>
                                          <p:spTgt spid="820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205"/>
                                        </p:tgtEl>
                                        <p:attrNameLst>
                                          <p:attrName>style.visibility</p:attrName>
                                        </p:attrNameLst>
                                      </p:cBhvr>
                                      <p:to>
                                        <p:strVal val="visible"/>
                                      </p:to>
                                    </p:set>
                                    <p:anim calcmode="lin" valueType="num">
                                      <p:cBhvr>
                                        <p:cTn id="43" dur="500" fill="hold"/>
                                        <p:tgtEl>
                                          <p:spTgt spid="8205"/>
                                        </p:tgtEl>
                                        <p:attrNameLst>
                                          <p:attrName>ppt_x</p:attrName>
                                        </p:attrNameLst>
                                      </p:cBhvr>
                                      <p:tavLst>
                                        <p:tav tm="0">
                                          <p:val>
                                            <p:strVal val="#ppt_x"/>
                                          </p:val>
                                        </p:tav>
                                        <p:tav tm="100000">
                                          <p:val>
                                            <p:strVal val="#ppt_x"/>
                                          </p:val>
                                        </p:tav>
                                      </p:tavLst>
                                    </p:anim>
                                    <p:anim calcmode="lin" valueType="num">
                                      <p:cBhvr>
                                        <p:cTn id="44" dur="500" fill="hold"/>
                                        <p:tgtEl>
                                          <p:spTgt spid="820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206"/>
                                        </p:tgtEl>
                                        <p:attrNameLst>
                                          <p:attrName>style.visibility</p:attrName>
                                        </p:attrNameLst>
                                      </p:cBhvr>
                                      <p:to>
                                        <p:strVal val="visible"/>
                                      </p:to>
                                    </p:set>
                                    <p:anim calcmode="lin" valueType="num">
                                      <p:cBhvr>
                                        <p:cTn id="49" dur="500" fill="hold"/>
                                        <p:tgtEl>
                                          <p:spTgt spid="8206"/>
                                        </p:tgtEl>
                                        <p:attrNameLst>
                                          <p:attrName>ppt_x</p:attrName>
                                        </p:attrNameLst>
                                      </p:cBhvr>
                                      <p:tavLst>
                                        <p:tav tm="0">
                                          <p:val>
                                            <p:strVal val="#ppt_x"/>
                                          </p:val>
                                        </p:tav>
                                        <p:tav tm="100000">
                                          <p:val>
                                            <p:strVal val="#ppt_x"/>
                                          </p:val>
                                        </p:tav>
                                      </p:tavLst>
                                    </p:anim>
                                    <p:anim calcmode="lin" valueType="num">
                                      <p:cBhvr>
                                        <p:cTn id="50" dur="500" fill="hold"/>
                                        <p:tgtEl>
                                          <p:spTgt spid="820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8207"/>
                                        </p:tgtEl>
                                        <p:attrNameLst>
                                          <p:attrName>style.visibility</p:attrName>
                                        </p:attrNameLst>
                                      </p:cBhvr>
                                      <p:to>
                                        <p:strVal val="visible"/>
                                      </p:to>
                                    </p:set>
                                    <p:anim calcmode="lin" valueType="num">
                                      <p:cBhvr additive="base">
                                        <p:cTn id="55" dur="500" fill="hold"/>
                                        <p:tgtEl>
                                          <p:spTgt spid="8207"/>
                                        </p:tgtEl>
                                        <p:attrNameLst>
                                          <p:attrName>ppt_x</p:attrName>
                                        </p:attrNameLst>
                                      </p:cBhvr>
                                      <p:tavLst>
                                        <p:tav tm="0">
                                          <p:val>
                                            <p:strVal val="#ppt_x"/>
                                          </p:val>
                                        </p:tav>
                                        <p:tav tm="100000">
                                          <p:val>
                                            <p:strVal val="#ppt_x"/>
                                          </p:val>
                                        </p:tav>
                                      </p:tavLst>
                                    </p:anim>
                                    <p:anim calcmode="lin" valueType="num">
                                      <p:cBhvr additive="base">
                                        <p:cTn id="56" dur="500" fill="hold"/>
                                        <p:tgtEl>
                                          <p:spTgt spid="82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7" grpId="0" animBg="1"/>
      <p:bldP spid="8199" grpId="0" animBg="1"/>
      <p:bldP spid="8200" grpId="0" animBg="1"/>
      <p:bldP spid="8202" grpId="0" animBg="1"/>
      <p:bldP spid="8203" grpId="0" animBg="1"/>
      <p:bldP spid="8205" grpId="0" animBg="1"/>
      <p:bldP spid="820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p:nvPr/>
        </p:nvSpPr>
        <p:spPr>
          <a:xfrm>
            <a:off x="5619750" y="1868488"/>
            <a:ext cx="4891088" cy="4340225"/>
          </a:xfrm>
          <a:prstGeom prst="rect">
            <a:avLst/>
          </a:prstGeom>
          <a:noFill/>
          <a:ln w="9525">
            <a:noFill/>
          </a:ln>
        </p:spPr>
        <p:txBody>
          <a:bodyPr>
            <a:spAutoFit/>
          </a:bodyPr>
          <a:p>
            <a:pPr>
              <a:lnSpc>
                <a:spcPct val="150000"/>
              </a:lnSpc>
            </a:pPr>
            <a:r>
              <a:rPr lang="en-US" altLang="zh-CN" sz="2400">
                <a:latin typeface="微软雅黑" panose="020B0503020204020204" pitchFamily="34" charset="-122"/>
                <a:ea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rPr>
              <a:t>李清照，号易安居士，汉族，宋代女词人，婉约词派代表，有“千古第一才女”之称。所作词，前期多写悠闲生活，后期多悲叹身世，情调感伤。善用白描手法，自辟途径，语言清丽。论词强调协律，崇尚典雅，提出词“别是一家”之说，反对以作诗文之法作词。能诗，留存不多，部分篇章感时咏史，情辞慷慨，与其词风不同。有《易安居士文集》《漱玉词》。</a:t>
            </a:r>
            <a:endParaRPr lang="zh-CN" altLang="en-US" sz="2000" b="1">
              <a:latin typeface="微软雅黑" panose="020B0503020204020204" pitchFamily="34" charset="-122"/>
              <a:ea typeface="微软雅黑" panose="020B0503020204020204" pitchFamily="34" charset="-122"/>
              <a:sym typeface="宋体" panose="02010600030101010101" pitchFamily="2" charset="-122"/>
            </a:endParaRPr>
          </a:p>
        </p:txBody>
      </p:sp>
      <p:pic>
        <p:nvPicPr>
          <p:cNvPr id="9219" name="图片 1" descr="0PTCNJ2LCSLISQ608A)RQ0U"/>
          <p:cNvPicPr>
            <a:picLocks noChangeAspect="1"/>
          </p:cNvPicPr>
          <p:nvPr/>
        </p:nvPicPr>
        <p:blipFill>
          <a:blip r:embed="rId1"/>
          <a:stretch>
            <a:fillRect/>
          </a:stretch>
        </p:blipFill>
        <p:spPr>
          <a:xfrm>
            <a:off x="1392238" y="1725613"/>
            <a:ext cx="3503612" cy="39893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ppt_w</p:attrName>
                                        </p:attrNameLst>
                                      </p:cBhvr>
                                      <p:tavLst>
                                        <p:tav tm="0">
                                          <p:val>
                                            <p:fltVal val="0.000000"/>
                                          </p:val>
                                        </p:tav>
                                        <p:tav tm="100000">
                                          <p:val>
                                            <p:strVal val="#ppt_w"/>
                                          </p:val>
                                        </p:tav>
                                      </p:tavLst>
                                    </p:anim>
                                    <p:anim calcmode="lin" valueType="num">
                                      <p:cBhvr>
                                        <p:cTn id="8" dur="500" fill="hold"/>
                                        <p:tgtEl>
                                          <p:spTgt spid="9218"/>
                                        </p:tgtEl>
                                        <p:attrNameLst>
                                          <p:attrName>ppt_h</p:attrName>
                                        </p:attrNameLst>
                                      </p:cBhvr>
                                      <p:tavLst>
                                        <p:tav tm="0">
                                          <p:val>
                                            <p:fltVal val="0.000000"/>
                                          </p:val>
                                        </p:tav>
                                        <p:tav tm="100000">
                                          <p:val>
                                            <p:strVal val="#ppt_h"/>
                                          </p:val>
                                        </p:tav>
                                      </p:tavLst>
                                    </p:anim>
                                    <p:animEffect transition="in" filter="fade">
                                      <p:cBhvr>
                                        <p:cTn id="9" dur="500" fill="hold"/>
                                        <p:tgtEl>
                                          <p:spTgt spid="921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9219"/>
                                        </p:tgtEl>
                                        <p:attrNameLst>
                                          <p:attrName>style.visibility</p:attrName>
                                        </p:attrNameLst>
                                      </p:cBhvr>
                                      <p:to>
                                        <p:strVal val="visible"/>
                                      </p:to>
                                    </p:set>
                                    <p:anim calcmode="lin" valueType="num">
                                      <p:cBhvr additive="base">
                                        <p:cTn id="14" dur="500" fill="hold"/>
                                        <p:tgtEl>
                                          <p:spTgt spid="9219"/>
                                        </p:tgtEl>
                                        <p:attrNameLst>
                                          <p:attrName>ppt_x</p:attrName>
                                        </p:attrNameLst>
                                      </p:cBhvr>
                                      <p:tavLst>
                                        <p:tav tm="0">
                                          <p:val>
                                            <p:strVal val="#ppt_x"/>
                                          </p:val>
                                        </p:tav>
                                        <p:tav tm="100000">
                                          <p:val>
                                            <p:strVal val="#ppt_x"/>
                                          </p:val>
                                        </p:tav>
                                      </p:tavLst>
                                    </p:anim>
                                    <p:anim calcmode="lin" valueType="num">
                                      <p:cBhvr additive="base">
                                        <p:cTn id="15"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文本框 12292"/>
          <p:cNvSpPr/>
          <p:nvPr/>
        </p:nvSpPr>
        <p:spPr>
          <a:xfrm>
            <a:off x="5691188" y="1343025"/>
            <a:ext cx="5699125" cy="4056063"/>
          </a:xfrm>
          <a:prstGeom prst="rect">
            <a:avLst/>
          </a:prstGeom>
          <a:noFill/>
          <a:ln w="28575" cap="flat" cmpd="sng">
            <a:solidFill>
              <a:schemeClr val="folHlink"/>
            </a:solidFill>
            <a:prstDash val="solid"/>
            <a:miter/>
            <a:headEnd type="none" w="med" len="med"/>
            <a:tailEnd type="none" w="med" len="med"/>
          </a:ln>
        </p:spPr>
        <p:txBody>
          <a:bodyPr>
            <a:spAutoFit/>
          </a:bodyPr>
          <a:p>
            <a:pPr>
              <a:lnSpc>
                <a:spcPts val="3865"/>
              </a:lnSpc>
            </a:pPr>
            <a:r>
              <a:rPr lang="en-US" altLang="zh-CN" sz="2800" b="1">
                <a:latin typeface="微软雅黑" panose="020B0503020204020204" pitchFamily="34" charset="-122"/>
                <a:ea typeface="微软雅黑" panose="020B0503020204020204" pitchFamily="34" charset="-122"/>
              </a:rPr>
              <a:t>       公元1127年（靖康二年），金兵入侵中原，掳走徽、钦二帝，赵宋王朝被迫南逃。李清照之夫赵明诚出任建康知府。后城中爆发叛乱，赵明诚不思平叛，反而临阵脱逃。李清照为国为夫感到耻辱，在路过乌江时，有感于项羽的悲壮，创作此诗。</a:t>
            </a:r>
            <a:endParaRPr lang="zh-CN" altLang="en-US" sz="2800" b="1">
              <a:latin typeface="微软雅黑" panose="020B0503020204020204" pitchFamily="34" charset="-122"/>
              <a:ea typeface="微软雅黑" panose="020B0503020204020204" pitchFamily="34" charset="-122"/>
            </a:endParaRPr>
          </a:p>
        </p:txBody>
      </p:sp>
      <p:pic>
        <p:nvPicPr>
          <p:cNvPr id="10243" name="图片 1" descr="UM~%5WQ]@C77MC}J`1HJMV9"/>
          <p:cNvPicPr>
            <a:picLocks noChangeAspect="1"/>
          </p:cNvPicPr>
          <p:nvPr/>
        </p:nvPicPr>
        <p:blipFill>
          <a:blip r:embed="rId1"/>
          <a:stretch>
            <a:fillRect/>
          </a:stretch>
        </p:blipFill>
        <p:spPr>
          <a:xfrm>
            <a:off x="706438" y="939800"/>
            <a:ext cx="4224337" cy="45180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ppt_x</p:attrName>
                                        </p:attrNameLst>
                                      </p:cBhvr>
                                      <p:tavLst>
                                        <p:tav tm="0">
                                          <p:val>
                                            <p:strVal val="#ppt_x"/>
                                          </p:val>
                                        </p:tav>
                                        <p:tav tm="100000">
                                          <p:val>
                                            <p:strVal val="#ppt_x"/>
                                          </p:val>
                                        </p:tav>
                                      </p:tavLst>
                                    </p:anim>
                                    <p:anim calcmode="lin" valueType="num">
                                      <p:cBhvr>
                                        <p:cTn id="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43"/>
                                        </p:tgtEl>
                                        <p:attrNameLst>
                                          <p:attrName>style.visibility</p:attrName>
                                        </p:attrNameLst>
                                      </p:cBhvr>
                                      <p:to>
                                        <p:strVal val="visible"/>
                                      </p:to>
                                    </p:set>
                                    <p:anim calcmode="lin" valueType="num">
                                      <p:cBhvr additive="base">
                                        <p:cTn id="13" dur="500" fill="hold"/>
                                        <p:tgtEl>
                                          <p:spTgt spid="10243"/>
                                        </p:tgtEl>
                                        <p:attrNameLst>
                                          <p:attrName>ppt_x</p:attrName>
                                        </p:attrNameLst>
                                      </p:cBhvr>
                                      <p:tavLst>
                                        <p:tav tm="0">
                                          <p:val>
                                            <p:strVal val="#ppt_x"/>
                                          </p:val>
                                        </p:tav>
                                        <p:tav tm="100000">
                                          <p:val>
                                            <p:strVal val="#ppt_x"/>
                                          </p:val>
                                        </p:tav>
                                      </p:tavLst>
                                    </p:anim>
                                    <p:anim calcmode="lin" valueType="num">
                                      <p:cBhvr additive="base">
                                        <p:cTn id="14"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文本框 6"/>
          <p:cNvSpPr/>
          <p:nvPr/>
        </p:nvSpPr>
        <p:spPr>
          <a:xfrm>
            <a:off x="9498013" y="590550"/>
            <a:ext cx="1101725" cy="460375"/>
          </a:xfrm>
          <a:prstGeom prst="rect">
            <a:avLst/>
          </a:prstGeom>
          <a:noFill/>
          <a:ln w="9525">
            <a:noFill/>
          </a:ln>
        </p:spPr>
        <p:txBody>
          <a:bodyPr>
            <a:spAutoFit/>
          </a:bodyPr>
          <a:p>
            <a:pPr eaLnBrk="0" hangingPunct="0"/>
            <a:r>
              <a:rPr lang="zh-CN" altLang="en-US" sz="2400" b="1">
                <a:latin typeface="微软雅黑" panose="020B0503020204020204" pitchFamily="34" charset="-122"/>
                <a:ea typeface="微软雅黑" panose="020B0503020204020204" pitchFamily="34" charset="-122"/>
              </a:rPr>
              <a:t>明诗意</a:t>
            </a:r>
            <a:endParaRPr lang="zh-CN" altLang="en-US" sz="2400" b="1">
              <a:latin typeface="微软雅黑" panose="020B0503020204020204" pitchFamily="34" charset="-122"/>
              <a:ea typeface="微软雅黑" panose="020B0503020204020204" pitchFamily="34" charset="-122"/>
            </a:endParaRPr>
          </a:p>
        </p:txBody>
      </p:sp>
      <p:sp>
        <p:nvSpPr>
          <p:cNvPr id="11267" name="文本框 11"/>
          <p:cNvSpPr/>
          <p:nvPr/>
        </p:nvSpPr>
        <p:spPr>
          <a:xfrm>
            <a:off x="3335338" y="222250"/>
            <a:ext cx="3868737" cy="657225"/>
          </a:xfrm>
          <a:prstGeom prst="rect">
            <a:avLst/>
          </a:prstGeom>
          <a:noFill/>
          <a:ln w="9525">
            <a:noFill/>
          </a:ln>
        </p:spPr>
        <p:txBody>
          <a:bodyPr>
            <a:spAutoFit/>
          </a:bodyPr>
          <a:p>
            <a:pPr eaLnBrk="0" hangingPunct="0">
              <a:lnSpc>
                <a:spcPct val="150000"/>
              </a:lnSpc>
            </a:pPr>
            <a:r>
              <a:rPr lang="zh-CN" altLang="en-US" sz="2800" b="1">
                <a:latin typeface="黑体" panose="02010609060101010101" pitchFamily="49" charset="-122"/>
                <a:ea typeface="黑体" panose="02010609060101010101" pitchFamily="49" charset="-122"/>
              </a:rPr>
              <a:t>看图读古诗知今译</a:t>
            </a:r>
            <a:endParaRPr lang="zh-CN" altLang="en-US" sz="2800" b="1">
              <a:latin typeface="微软雅黑" panose="020B0503020204020204" pitchFamily="34" charset="-122"/>
              <a:ea typeface="微软雅黑" panose="020B0503020204020204" pitchFamily="34" charset="-122"/>
            </a:endParaRPr>
          </a:p>
        </p:txBody>
      </p:sp>
      <p:sp>
        <p:nvSpPr>
          <p:cNvPr id="11268" name="文本框 5"/>
          <p:cNvSpPr/>
          <p:nvPr/>
        </p:nvSpPr>
        <p:spPr>
          <a:xfrm>
            <a:off x="800100" y="1446213"/>
            <a:ext cx="682625" cy="4354512"/>
          </a:xfrm>
          <a:prstGeom prst="rect">
            <a:avLst/>
          </a:prstGeom>
          <a:noFill/>
          <a:ln w="9525">
            <a:noFill/>
          </a:ln>
        </p:spPr>
        <p:txBody>
          <a:bodyPr>
            <a:spAutoFit/>
          </a:bodyPr>
          <a:p>
            <a:pPr eaLnBrk="0" hangingPunct="0">
              <a:lnSpc>
                <a:spcPts val="5540"/>
              </a:lnSpc>
            </a:pPr>
            <a:r>
              <a:rPr lang="zh-CN" altLang="en-US" sz="4400" b="1">
                <a:latin typeface="微软雅黑" panose="020B0503020204020204" pitchFamily="34" charset="-122"/>
                <a:ea typeface="微软雅黑" panose="020B0503020204020204" pitchFamily="34" charset="-122"/>
              </a:rPr>
              <a:t>生当作人杰</a:t>
            </a:r>
            <a:r>
              <a:rPr lang="en-US" altLang="zh-CN" sz="4400" b="1">
                <a:latin typeface="微软雅黑" panose="020B0503020204020204" pitchFamily="34" charset="-122"/>
                <a:ea typeface="微软雅黑" panose="020B0503020204020204" pitchFamily="34" charset="-122"/>
              </a:rPr>
              <a:t>，</a:t>
            </a:r>
            <a:endParaRPr lang="zh-CN" altLang="zh-CN" sz="4400" b="1">
              <a:latin typeface="微软雅黑" panose="020B0503020204020204" pitchFamily="34" charset="-122"/>
              <a:ea typeface="微软雅黑" panose="020B0503020204020204" pitchFamily="34" charset="-122"/>
            </a:endParaRPr>
          </a:p>
        </p:txBody>
      </p:sp>
      <p:sp>
        <p:nvSpPr>
          <p:cNvPr id="11269" name="矩形 7"/>
          <p:cNvSpPr/>
          <p:nvPr/>
        </p:nvSpPr>
        <p:spPr>
          <a:xfrm>
            <a:off x="8758238" y="1503363"/>
            <a:ext cx="2579687" cy="4297362"/>
          </a:xfrm>
          <a:prstGeom prst="rect">
            <a:avLst/>
          </a:prstGeom>
          <a:solidFill>
            <a:srgbClr val="FFF2CC"/>
          </a:solidFill>
          <a:ln w="9525">
            <a:noFill/>
          </a:ln>
        </p:spPr>
        <p:txBody>
          <a:bodyPr>
            <a:spAutoFit/>
          </a:bodyPr>
          <a:p>
            <a:pPr eaLnBrk="0" hangingPunct="0">
              <a:lnSpc>
                <a:spcPts val="3275"/>
              </a:lnSpc>
            </a:pPr>
            <a:r>
              <a:rPr lang="en-US" altLang="en-US" sz="2400" b="1">
                <a:latin typeface="微软雅黑" panose="020B0503020204020204" pitchFamily="34" charset="-122"/>
                <a:ea typeface="微软雅黑" panose="020B0503020204020204" pitchFamily="34" charset="-122"/>
                <a:sym typeface="Arial" panose="020B0604020202020204" pitchFamily="34" charset="0"/>
              </a:rPr>
              <a:t>词语解释：</a:t>
            </a:r>
            <a:endParaRPr lang="en-US" altLang="en-US" sz="2400" b="1">
              <a:latin typeface="微软雅黑" panose="020B0503020204020204" pitchFamily="34" charset="-122"/>
              <a:ea typeface="微软雅黑" panose="020B0503020204020204" pitchFamily="34" charset="-122"/>
              <a:sym typeface="宋体" panose="02010600030101010101" pitchFamily="2" charset="-122"/>
            </a:endParaRPr>
          </a:p>
          <a:p>
            <a:pPr>
              <a:lnSpc>
                <a:spcPts val="32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当：</a:t>
            </a:r>
            <a:r>
              <a:rPr lang="en-US" altLang="zh-CN" sz="2800" b="1">
                <a:latin typeface="楷体" panose="02010609060101010101" pitchFamily="49" charset="-122"/>
                <a:ea typeface="楷体" panose="02010609060101010101" pitchFamily="49" charset="-122"/>
                <a:sym typeface="Arial" panose="020B0604020202020204" pitchFamily="34" charset="0"/>
              </a:rPr>
              <a:t>应当。</a:t>
            </a:r>
            <a:endParaRPr lang="en-US" altLang="zh-CN" sz="2800" b="1">
              <a:latin typeface="楷体" panose="02010609060101010101" pitchFamily="49" charset="-122"/>
              <a:ea typeface="楷体" panose="02010609060101010101" pitchFamily="49" charset="-122"/>
              <a:sym typeface="Arial" panose="020B0604020202020204" pitchFamily="34" charset="0"/>
            </a:endParaRPr>
          </a:p>
          <a:p>
            <a:pPr>
              <a:lnSpc>
                <a:spcPts val="32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人杰：</a:t>
            </a:r>
            <a:r>
              <a:rPr lang="en-US" altLang="zh-CN" sz="2400" b="1">
                <a:latin typeface="楷体" panose="02010609060101010101" pitchFamily="49" charset="-122"/>
                <a:ea typeface="楷体" panose="02010609060101010101" pitchFamily="49" charset="-122"/>
                <a:sym typeface="Arial" panose="020B0604020202020204" pitchFamily="34" charset="0"/>
              </a:rPr>
              <a:t>人中的豪杰。汉高祖曾称赞开国功臣张良、萧何、韩信是“人杰”。</a:t>
            </a:r>
            <a:endParaRPr lang="en-US" altLang="zh-CN" sz="2400" b="1">
              <a:latin typeface="楷体" panose="02010609060101010101" pitchFamily="49" charset="-122"/>
              <a:ea typeface="楷体" panose="02010609060101010101" pitchFamily="49" charset="-122"/>
              <a:sym typeface="Arial" panose="020B0604020202020204" pitchFamily="34" charset="0"/>
            </a:endParaRPr>
          </a:p>
          <a:p>
            <a:pPr>
              <a:lnSpc>
                <a:spcPts val="3275"/>
              </a:lnSpc>
            </a:pPr>
            <a:r>
              <a:rPr lang="en-US" altLang="en-US" sz="2800" b="1">
                <a:latin typeface="微软雅黑" panose="020B0503020204020204" pitchFamily="34" charset="-122"/>
                <a:ea typeface="微软雅黑" panose="020B0503020204020204" pitchFamily="34" charset="-122"/>
                <a:sym typeface="Arial" panose="020B0604020202020204" pitchFamily="34" charset="0"/>
              </a:rPr>
              <a:t>诗的大意：</a:t>
            </a:r>
            <a:endParaRPr lang="en-US" altLang="en-US" sz="2800" b="1">
              <a:latin typeface="微软雅黑" panose="020B0503020204020204" pitchFamily="34" charset="-122"/>
              <a:ea typeface="微软雅黑" panose="020B0503020204020204" pitchFamily="34" charset="-122"/>
              <a:sym typeface="Arial" panose="020B0604020202020204" pitchFamily="34" charset="0"/>
            </a:endParaRPr>
          </a:p>
          <a:p>
            <a:pPr>
              <a:lnSpc>
                <a:spcPts val="3275"/>
              </a:lnSpc>
            </a:pPr>
            <a:r>
              <a:rPr lang="en-US" altLang="zh-CN" sz="2400" b="1">
                <a:latin typeface="楷体" panose="02010609060101010101" pitchFamily="49" charset="-122"/>
                <a:ea typeface="楷体" panose="02010609060101010101" pitchFamily="49" charset="-122"/>
                <a:sym typeface="Arial" panose="020B0604020202020204" pitchFamily="34" charset="0"/>
              </a:rPr>
              <a:t>活着就要当人中的俊杰，</a:t>
            </a:r>
            <a:endParaRPr lang="en-US" altLang="zh-CN" sz="2400" b="1">
              <a:latin typeface="楷体" panose="02010609060101010101" pitchFamily="49" charset="-122"/>
              <a:ea typeface="楷体" panose="02010609060101010101" pitchFamily="49" charset="-122"/>
              <a:sym typeface="Arial" panose="020B0604020202020204" pitchFamily="34" charset="0"/>
            </a:endParaRPr>
          </a:p>
        </p:txBody>
      </p:sp>
      <p:pic>
        <p:nvPicPr>
          <p:cNvPr id="11270" name="图片 3" descr="YRCVA}(TRK}5B{UY%WIB_(D"/>
          <p:cNvPicPr>
            <a:picLocks noChangeAspect="1"/>
          </p:cNvPicPr>
          <p:nvPr/>
        </p:nvPicPr>
        <p:blipFill>
          <a:blip r:embed="rId1"/>
          <a:stretch>
            <a:fillRect/>
          </a:stretch>
        </p:blipFill>
        <p:spPr>
          <a:xfrm>
            <a:off x="1635125" y="1446213"/>
            <a:ext cx="6959600" cy="4252912"/>
          </a:xfrm>
          <a:prstGeom prst="rect">
            <a:avLst/>
          </a:prstGeom>
          <a:noFill/>
          <a:ln w="9525">
            <a:noFill/>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additive="base">
                                        <p:cTn id="7" dur="500" fill="hold"/>
                                        <p:tgtEl>
                                          <p:spTgt spid="11268"/>
                                        </p:tgtEl>
                                        <p:attrNameLst>
                                          <p:attrName>ppt_x</p:attrName>
                                        </p:attrNameLst>
                                      </p:cBhvr>
                                      <p:tavLst>
                                        <p:tav tm="0">
                                          <p:val>
                                            <p:strVal val="#ppt_x"/>
                                          </p:val>
                                        </p:tav>
                                        <p:tav tm="100000">
                                          <p:val>
                                            <p:strVal val="#ppt_x"/>
                                          </p:val>
                                        </p:tav>
                                      </p:tavLst>
                                    </p:anim>
                                    <p:anim calcmode="lin" valueType="num">
                                      <p:cBhvr additive="base">
                                        <p:cTn id="8"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9"/>
                                        </p:tgtEl>
                                        <p:attrNameLst>
                                          <p:attrName>style.visibility</p:attrName>
                                        </p:attrNameLst>
                                      </p:cBhvr>
                                      <p:to>
                                        <p:strVal val="visible"/>
                                      </p:to>
                                    </p:set>
                                    <p:anim calcmode="lin" valueType="num">
                                      <p:cBhvr additive="base">
                                        <p:cTn id="13" dur="500" fill="hold"/>
                                        <p:tgtEl>
                                          <p:spTgt spid="11269"/>
                                        </p:tgtEl>
                                        <p:attrNameLst>
                                          <p:attrName>ppt_x</p:attrName>
                                        </p:attrNameLst>
                                      </p:cBhvr>
                                      <p:tavLst>
                                        <p:tav tm="0">
                                          <p:val>
                                            <p:strVal val="#ppt_x"/>
                                          </p:val>
                                        </p:tav>
                                        <p:tav tm="100000">
                                          <p:val>
                                            <p:strVal val="#ppt_x"/>
                                          </p:val>
                                        </p:tav>
                                      </p:tavLst>
                                    </p:anim>
                                    <p:anim calcmode="lin" valueType="num">
                                      <p:cBhvr additive="base">
                                        <p:cTn id="14" dur="500" fill="hold"/>
                                        <p:tgtEl>
                                          <p:spTgt spid="1126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269">
                                            <p:txEl>
                                              <p:charRg st="0" end="6"/>
                                            </p:txEl>
                                          </p:spTgt>
                                        </p:tgtEl>
                                        <p:attrNameLst>
                                          <p:attrName>style.visibility</p:attrName>
                                        </p:attrNameLst>
                                      </p:cBhvr>
                                      <p:to>
                                        <p:strVal val="visible"/>
                                      </p:to>
                                    </p:set>
                                    <p:anim calcmode="lin" valueType="num">
                                      <p:cBhvr additive="base">
                                        <p:cTn id="19" dur="500" fill="hold"/>
                                        <p:tgtEl>
                                          <p:spTgt spid="11269">
                                            <p:txEl>
                                              <p:charRg st="0"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9">
                                            <p:txEl>
                                              <p:charRg st="0"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269">
                                            <p:txEl>
                                              <p:charRg st="6" end="20"/>
                                            </p:txEl>
                                          </p:spTgt>
                                        </p:tgtEl>
                                        <p:attrNameLst>
                                          <p:attrName>style.visibility</p:attrName>
                                        </p:attrNameLst>
                                      </p:cBhvr>
                                      <p:to>
                                        <p:strVal val="visible"/>
                                      </p:to>
                                    </p:set>
                                    <p:anim calcmode="lin" valueType="num">
                                      <p:cBhvr additive="base">
                                        <p:cTn id="23" dur="500" fill="hold"/>
                                        <p:tgtEl>
                                          <p:spTgt spid="11269">
                                            <p:txEl>
                                              <p:charRg st="6" end="2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1269">
                                            <p:txEl>
                                              <p:charRg st="6" end="2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1269">
                                            <p:txEl>
                                              <p:charRg st="20" end="41"/>
                                            </p:txEl>
                                          </p:spTgt>
                                        </p:tgtEl>
                                        <p:attrNameLst>
                                          <p:attrName>style.visibility</p:attrName>
                                        </p:attrNameLst>
                                      </p:cBhvr>
                                      <p:to>
                                        <p:strVal val="visible"/>
                                      </p:to>
                                    </p:set>
                                    <p:anim calcmode="lin" valueType="num">
                                      <p:cBhvr additive="base">
                                        <p:cTn id="29" dur="500" fill="hold"/>
                                        <p:tgtEl>
                                          <p:spTgt spid="11269">
                                            <p:txEl>
                                              <p:charRg st="20" end="4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269">
                                            <p:txEl>
                                              <p:charRg st="20" end="4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1269">
                                            <p:txEl>
                                              <p:charRg st="41" end="47"/>
                                            </p:txEl>
                                          </p:spTgt>
                                        </p:tgtEl>
                                        <p:attrNameLst>
                                          <p:attrName>style.visibility</p:attrName>
                                        </p:attrNameLst>
                                      </p:cBhvr>
                                      <p:to>
                                        <p:strVal val="visible"/>
                                      </p:to>
                                    </p:set>
                                    <p:anim calcmode="lin" valueType="num">
                                      <p:cBhvr additive="base">
                                        <p:cTn id="35" dur="500" fill="hold"/>
                                        <p:tgtEl>
                                          <p:spTgt spid="11269">
                                            <p:txEl>
                                              <p:charRg st="41" end="4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1269">
                                            <p:txEl>
                                              <p:charRg st="41" end="4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1269">
                                            <p:txEl>
                                              <p:charRg st="47" end="63"/>
                                            </p:txEl>
                                          </p:spTgt>
                                        </p:tgtEl>
                                        <p:attrNameLst>
                                          <p:attrName>style.visibility</p:attrName>
                                        </p:attrNameLst>
                                      </p:cBhvr>
                                      <p:to>
                                        <p:strVal val="visible"/>
                                      </p:to>
                                    </p:set>
                                    <p:anim calcmode="lin" valueType="num">
                                      <p:cBhvr additive="base">
                                        <p:cTn id="39" dur="500" fill="hold"/>
                                        <p:tgtEl>
                                          <p:spTgt spid="11269">
                                            <p:txEl>
                                              <p:charRg st="47" end="6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1269">
                                            <p:txEl>
                                              <p:charRg st="47" end="63"/>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1270"/>
                                        </p:tgtEl>
                                        <p:attrNameLst>
                                          <p:attrName>style.visibility</p:attrName>
                                        </p:attrNameLst>
                                      </p:cBhvr>
                                      <p:to>
                                        <p:strVal val="visible"/>
                                      </p:to>
                                    </p:set>
                                    <p:anim calcmode="lin" valueType="num">
                                      <p:cBhvr additive="base">
                                        <p:cTn id="45" dur="500" fill="hold"/>
                                        <p:tgtEl>
                                          <p:spTgt spid="11270"/>
                                        </p:tgtEl>
                                        <p:attrNameLst>
                                          <p:attrName>ppt_x</p:attrName>
                                        </p:attrNameLst>
                                      </p:cBhvr>
                                      <p:tavLst>
                                        <p:tav tm="0">
                                          <p:val>
                                            <p:strVal val="#ppt_x"/>
                                          </p:val>
                                        </p:tav>
                                        <p:tav tm="100000">
                                          <p:val>
                                            <p:strVal val="#ppt_x"/>
                                          </p:val>
                                        </p:tav>
                                      </p:tavLst>
                                    </p:anim>
                                    <p:anim calcmode="lin" valueType="num">
                                      <p:cBhvr additive="base">
                                        <p:cTn id="46" dur="500" fill="hold"/>
                                        <p:tgtEl>
                                          <p:spTgt spid="112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nimBg="1"/>
      <p:bldP spid="11269" grpId="0" animBg="1"/>
    </p:bldLst>
  </p:timing>
</p:sld>
</file>

<file path=ppt/tags/tag1.xml><?xml version="1.0" encoding="utf-8"?>
<p:tagLst xmlns:p="http://schemas.openxmlformats.org/presentationml/2006/main">
  <p:tag name="KSO_WM_SLIDE_MODEL_TYPE" val="timeline"/>
</p:tagLst>
</file>

<file path=ppt/tags/tag2.xml><?xml version="1.0" encoding="utf-8"?>
<p:tagLst xmlns:p="http://schemas.openxmlformats.org/presentationml/2006/main">
  <p:tag name="KSO_WM_SLIDE_MODEL_TYPE" val="timeline"/>
</p:tagLst>
</file>

<file path=ppt/tags/tag3.xml><?xml version="1.0" encoding="utf-8"?>
<p:tagLst xmlns:p="http://schemas.openxmlformats.org/presentationml/2006/main">
  <p:tag name="KSO_WM_SLIDE_MODEL_TYPE" val="timeline"/>
</p:tagLst>
</file>

<file path=ppt/tags/tag4.xml><?xml version="1.0" encoding="utf-8"?>
<p:tagLst xmlns:p="http://schemas.openxmlformats.org/presentationml/2006/main">
  <p:tag name="KSO_WM_SLIDE_MODEL_TYPE" val="timeline"/>
</p:tagLst>
</file>

<file path=ppt/tags/tag5.xml><?xml version="1.0" encoding="utf-8"?>
<p:tagLst xmlns:p="http://schemas.openxmlformats.org/presentationml/2006/main">
  <p:tag name="KSO_WM_SLIDE_MODEL_TYPE" val="timeline"/>
</p:tagLst>
</file>

<file path=ppt/tags/tag6.xml><?xml version="1.0" encoding="utf-8"?>
<p:tagLst xmlns:p="http://schemas.openxmlformats.org/presentationml/2006/main">
  <p:tag name="KSO_WM_SLIDE_MODEL_TYPE" val="timelin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1856</Words>
  <Application>WPS 演示</Application>
  <PresentationFormat/>
  <Paragraphs>146</Paragraphs>
  <Slides>22</Slides>
  <Notes>22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22</vt:i4>
      </vt:variant>
    </vt:vector>
  </HeadingPairs>
  <TitlesOfParts>
    <vt:vector size="36" baseType="lpstr">
      <vt:lpstr>Arial</vt:lpstr>
      <vt:lpstr>宋体</vt:lpstr>
      <vt:lpstr>Wingdings</vt:lpstr>
      <vt:lpstr>Calibri</vt:lpstr>
      <vt:lpstr>Calibri Light</vt:lpstr>
      <vt:lpstr>微软雅黑</vt:lpstr>
      <vt:lpstr>Times New Roman</vt:lpstr>
      <vt:lpstr>楷体</vt:lpstr>
      <vt:lpstr>黑体</vt:lpstr>
      <vt:lpstr>楷体_GB2312</vt:lpstr>
      <vt:lpstr>新宋体</vt:lpstr>
      <vt:lpstr>汉仪琥珀体简</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qwe</cp:lastModifiedBy>
  <cp:revision>2</cp:revision>
  <cp:lastPrinted>2021-05-11T15:56:35Z</cp:lastPrinted>
  <dcterms:created xsi:type="dcterms:W3CDTF">2021-05-11T15:56:35Z</dcterms:created>
  <dcterms:modified xsi:type="dcterms:W3CDTF">2021-10-13T05:43:56Z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B4268F647029448DB3860B8AAA35BB82</vt:lpwstr>
  </property>
  <property fmtid="{D5CDD505-2E9C-101B-9397-08002B2CF9AE}" pid="7" name="KSOProductBuildVer">
    <vt:lpwstr>2052-11.1.0.10938</vt:lpwstr>
  </property>
</Properties>
</file>